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  <p:sldMasterId id="2147483697" r:id="rId7"/>
  </p:sldMasterIdLst>
  <p:notesMasterIdLst>
    <p:notesMasterId r:id="rId18"/>
  </p:notesMasterIdLst>
  <p:sldIdLst>
    <p:sldId id="272" r:id="rId8"/>
    <p:sldId id="420" r:id="rId9"/>
    <p:sldId id="278" r:id="rId10"/>
    <p:sldId id="725" r:id="rId11"/>
    <p:sldId id="726" r:id="rId12"/>
    <p:sldId id="727" r:id="rId13"/>
    <p:sldId id="728" r:id="rId14"/>
    <p:sldId id="723" r:id="rId15"/>
    <p:sldId id="717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3"/>
    <p:restoredTop sz="94673"/>
  </p:normalViewPr>
  <p:slideViewPr>
    <p:cSldViewPr snapToGrid="0">
      <p:cViewPr varScale="1">
        <p:scale>
          <a:sx n="60" d="100"/>
          <a:sy n="60" d="100"/>
        </p:scale>
        <p:origin x="8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6C609-A4FB-F24D-975A-A6F90F8422B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E1119-8242-054C-BB3E-606D2A521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1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850B9-9DBF-2144-8B28-8C197A1F3B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00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850B9-9DBF-2144-8B28-8C197A1F3B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8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52854-BF50-EE42-93E0-1DE8F5EAFE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78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0800D-18EE-D4A1-2753-A93ECF2A3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F3098-A5ED-84F9-1025-76978AF9B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5FE5EE-FD70-12A4-85B2-0C9A683F0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01081-3C18-B562-752E-8C8EF2C49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850B9-9DBF-2144-8B28-8C197A1F3B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65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72D24-9568-D553-AD47-E119C959D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F07A4-1A6E-A011-48A0-55C61B413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E042C-4A81-2EE2-D4A1-F1B993BB7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CF3E7-532C-7678-8B73-E588B862C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850B9-9DBF-2144-8B28-8C197A1F3B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747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2FC66-8638-B3FC-A369-51B1DF8EC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A83F16-995B-0AD4-AF3D-C9AE10584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B12030-4CCC-ACFE-00A3-3E860A4A6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3DB8E-6421-0BF8-FBCC-FEC08A8B6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850B9-9DBF-2144-8B28-8C197A1F3B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689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F5A20-2FB4-B29B-B8A2-C374850F8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56100-C541-82FA-5111-04555EF91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F7D2B-548A-01D7-51D2-D6B6C0F8A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0392F-C0F3-6889-8739-A279AFD72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850B9-9DBF-2144-8B28-8C197A1F3B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940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850B9-9DBF-2144-8B28-8C197A1F3B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5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7AD3-CDCC-13F6-CC8E-8A7A66B23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95567-0A5B-8857-B6DC-C0D2A7474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888BC-54F6-5ECD-B877-291AFD28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63CB7-1160-0D23-16CA-A990F2A8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7AFCF-341E-CFDA-320C-AAB389F0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068E16-CBBD-1771-ABA2-D089DC1F077B}"/>
              </a:ext>
            </a:extLst>
          </p:cNvPr>
          <p:cNvGrpSpPr/>
          <p:nvPr userDrawn="1"/>
        </p:nvGrpSpPr>
        <p:grpSpPr>
          <a:xfrm>
            <a:off x="1" y="-1389299"/>
            <a:ext cx="4880758" cy="1185945"/>
            <a:chOff x="0" y="-322729"/>
            <a:chExt cx="6844767" cy="16631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5BBDF4-4AF9-919B-373C-D79111C7A9F1}"/>
                </a:ext>
              </a:extLst>
            </p:cNvPr>
            <p:cNvSpPr/>
            <p:nvPr userDrawn="1"/>
          </p:nvSpPr>
          <p:spPr>
            <a:xfrm>
              <a:off x="0" y="-322729"/>
              <a:ext cx="806824" cy="806824"/>
            </a:xfrm>
            <a:prstGeom prst="rect">
              <a:avLst/>
            </a:prstGeom>
            <a:solidFill>
              <a:srgbClr val="B01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E76F3E-33C0-6860-A85B-7A2BF9D0DCD8}"/>
                </a:ext>
              </a:extLst>
            </p:cNvPr>
            <p:cNvSpPr/>
            <p:nvPr userDrawn="1"/>
          </p:nvSpPr>
          <p:spPr>
            <a:xfrm>
              <a:off x="862563" y="-322729"/>
              <a:ext cx="806824" cy="806824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C3F803-CFD8-CA4B-3FB2-2B48749A0634}"/>
                </a:ext>
              </a:extLst>
            </p:cNvPr>
            <p:cNvSpPr/>
            <p:nvPr userDrawn="1"/>
          </p:nvSpPr>
          <p:spPr>
            <a:xfrm>
              <a:off x="1725126" y="-322729"/>
              <a:ext cx="806824" cy="806824"/>
            </a:xfrm>
            <a:prstGeom prst="rect">
              <a:avLst/>
            </a:prstGeom>
            <a:solidFill>
              <a:srgbClr val="00C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F3E158-5126-5606-E453-6A83E87F5A81}"/>
                </a:ext>
              </a:extLst>
            </p:cNvPr>
            <p:cNvSpPr/>
            <p:nvPr userDrawn="1"/>
          </p:nvSpPr>
          <p:spPr>
            <a:xfrm>
              <a:off x="2587689" y="-322729"/>
              <a:ext cx="806824" cy="806824"/>
            </a:xfrm>
            <a:prstGeom prst="rect">
              <a:avLst/>
            </a:prstGeom>
            <a:solidFill>
              <a:srgbClr val="0CC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B9FFC-754E-E6B8-4B7C-198F1104C1ED}"/>
                </a:ext>
              </a:extLst>
            </p:cNvPr>
            <p:cNvSpPr/>
            <p:nvPr userDrawn="1"/>
          </p:nvSpPr>
          <p:spPr>
            <a:xfrm>
              <a:off x="3450252" y="-322729"/>
              <a:ext cx="806824" cy="806824"/>
            </a:xfrm>
            <a:prstGeom prst="rect">
              <a:avLst/>
            </a:prstGeom>
            <a:solidFill>
              <a:srgbClr val="EE72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35BA7E-B844-1B38-E136-1209628CC0EF}"/>
                </a:ext>
              </a:extLst>
            </p:cNvPr>
            <p:cNvSpPr/>
            <p:nvPr userDrawn="1"/>
          </p:nvSpPr>
          <p:spPr>
            <a:xfrm>
              <a:off x="4312815" y="-322729"/>
              <a:ext cx="806824" cy="806824"/>
            </a:xfrm>
            <a:prstGeom prst="rect">
              <a:avLst/>
            </a:prstGeom>
            <a:solidFill>
              <a:srgbClr val="92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8D3B85-D907-99AB-56C5-DBE8F119D8C2}"/>
                </a:ext>
              </a:extLst>
            </p:cNvPr>
            <p:cNvSpPr/>
            <p:nvPr userDrawn="1"/>
          </p:nvSpPr>
          <p:spPr>
            <a:xfrm>
              <a:off x="5175378" y="-322729"/>
              <a:ext cx="806824" cy="806824"/>
            </a:xfrm>
            <a:prstGeom prst="rect">
              <a:avLst/>
            </a:prstGeom>
            <a:solidFill>
              <a:srgbClr val="E02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260B50-B505-BA18-7BFC-59F79A9D6CEB}"/>
                </a:ext>
              </a:extLst>
            </p:cNvPr>
            <p:cNvSpPr/>
            <p:nvPr userDrawn="1"/>
          </p:nvSpPr>
          <p:spPr>
            <a:xfrm>
              <a:off x="6037943" y="-322729"/>
              <a:ext cx="806824" cy="806824"/>
            </a:xfrm>
            <a:prstGeom prst="rect">
              <a:avLst/>
            </a:prstGeom>
            <a:solidFill>
              <a:srgbClr val="BE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8CF40F-019D-56A9-C993-799A925EB955}"/>
                </a:ext>
              </a:extLst>
            </p:cNvPr>
            <p:cNvSpPr/>
            <p:nvPr userDrawn="1"/>
          </p:nvSpPr>
          <p:spPr>
            <a:xfrm>
              <a:off x="1725126" y="533615"/>
              <a:ext cx="806824" cy="806824"/>
            </a:xfrm>
            <a:prstGeom prst="rect">
              <a:avLst/>
            </a:prstGeom>
            <a:solidFill>
              <a:srgbClr val="004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B109C0-D9B0-FDF7-D94A-F54D96CA9D00}"/>
                </a:ext>
              </a:extLst>
            </p:cNvPr>
            <p:cNvSpPr/>
            <p:nvPr userDrawn="1"/>
          </p:nvSpPr>
          <p:spPr>
            <a:xfrm>
              <a:off x="2587689" y="533615"/>
              <a:ext cx="806824" cy="806824"/>
            </a:xfrm>
            <a:prstGeom prst="rect">
              <a:avLst/>
            </a:prstGeom>
            <a:solidFill>
              <a:srgbClr val="002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0EB85-903F-A1ED-0B30-8002C0C1EF3B}"/>
                </a:ext>
              </a:extLst>
            </p:cNvPr>
            <p:cNvSpPr/>
            <p:nvPr userDrawn="1"/>
          </p:nvSpPr>
          <p:spPr>
            <a:xfrm>
              <a:off x="3450252" y="533615"/>
              <a:ext cx="806824" cy="806824"/>
            </a:xfrm>
            <a:prstGeom prst="rect">
              <a:avLst/>
            </a:prstGeom>
            <a:solidFill>
              <a:srgbClr val="6D2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1BF8A1-4F9B-4129-6E75-0119EC00F72A}"/>
                </a:ext>
              </a:extLst>
            </p:cNvPr>
            <p:cNvSpPr/>
            <p:nvPr userDrawn="1"/>
          </p:nvSpPr>
          <p:spPr>
            <a:xfrm>
              <a:off x="4312815" y="533615"/>
              <a:ext cx="806824" cy="806824"/>
            </a:xfrm>
            <a:prstGeom prst="rect">
              <a:avLst/>
            </a:prstGeom>
            <a:solidFill>
              <a:srgbClr val="4214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CAF1F5-3CAD-CB0A-2C08-B185694188DA}"/>
                </a:ext>
              </a:extLst>
            </p:cNvPr>
            <p:cNvSpPr/>
            <p:nvPr userDrawn="1"/>
          </p:nvSpPr>
          <p:spPr>
            <a:xfrm>
              <a:off x="5175378" y="533615"/>
              <a:ext cx="806824" cy="806824"/>
            </a:xfrm>
            <a:prstGeom prst="rect">
              <a:avLst/>
            </a:prstGeom>
            <a:solidFill>
              <a:srgbClr val="772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7D6FFE-822C-EDA4-E176-5072FA586F01}"/>
                </a:ext>
              </a:extLst>
            </p:cNvPr>
            <p:cNvSpPr/>
            <p:nvPr userDrawn="1"/>
          </p:nvSpPr>
          <p:spPr>
            <a:xfrm>
              <a:off x="6037943" y="533615"/>
              <a:ext cx="806824" cy="806824"/>
            </a:xfrm>
            <a:prstGeom prst="rect">
              <a:avLst/>
            </a:prstGeom>
            <a:solidFill>
              <a:srgbClr val="5368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096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4A3F-DD67-ABD3-EA55-0B5D58EF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ED1E2-0E0E-754A-BB1F-55888A426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6D83D-9D8F-7590-4317-352E90EE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60FEC-9EAE-28DB-7763-0500630C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50B4-BB5A-0DB0-2E84-67E2E3D6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2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16C47-4666-BF24-AFD2-918A29B51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D2093-858C-A3A1-4350-345DF7EAB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614AC-74FA-472F-0F8B-CC6F647A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7098D-0922-86F0-6BAC-513665D4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FAC57-E28D-7056-72B6-DA643082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6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7AD3-CDCC-13F6-CC8E-8A7A66B23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95567-0A5B-8857-B6DC-C0D2A7474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888BC-54F6-5ECD-B877-291AFD28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63CB7-1160-0D23-16CA-A990F2A8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7AFCF-341E-CFDA-320C-AAB389F0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068E16-CBBD-1771-ABA2-D089DC1F077B}"/>
              </a:ext>
            </a:extLst>
          </p:cNvPr>
          <p:cNvGrpSpPr/>
          <p:nvPr userDrawn="1"/>
        </p:nvGrpSpPr>
        <p:grpSpPr>
          <a:xfrm>
            <a:off x="1" y="-1389299"/>
            <a:ext cx="4880758" cy="1185945"/>
            <a:chOff x="0" y="-322729"/>
            <a:chExt cx="6844767" cy="16631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5BBDF4-4AF9-919B-373C-D79111C7A9F1}"/>
                </a:ext>
              </a:extLst>
            </p:cNvPr>
            <p:cNvSpPr/>
            <p:nvPr userDrawn="1"/>
          </p:nvSpPr>
          <p:spPr>
            <a:xfrm>
              <a:off x="0" y="-322729"/>
              <a:ext cx="806824" cy="806824"/>
            </a:xfrm>
            <a:prstGeom prst="rect">
              <a:avLst/>
            </a:prstGeom>
            <a:solidFill>
              <a:srgbClr val="B01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E76F3E-33C0-6860-A85B-7A2BF9D0DCD8}"/>
                </a:ext>
              </a:extLst>
            </p:cNvPr>
            <p:cNvSpPr/>
            <p:nvPr userDrawn="1"/>
          </p:nvSpPr>
          <p:spPr>
            <a:xfrm>
              <a:off x="862563" y="-322729"/>
              <a:ext cx="806824" cy="806824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C3F803-CFD8-CA4B-3FB2-2B48749A0634}"/>
                </a:ext>
              </a:extLst>
            </p:cNvPr>
            <p:cNvSpPr/>
            <p:nvPr userDrawn="1"/>
          </p:nvSpPr>
          <p:spPr>
            <a:xfrm>
              <a:off x="1725126" y="-322729"/>
              <a:ext cx="806824" cy="806824"/>
            </a:xfrm>
            <a:prstGeom prst="rect">
              <a:avLst/>
            </a:prstGeom>
            <a:solidFill>
              <a:srgbClr val="00C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F3E158-5126-5606-E453-6A83E87F5A81}"/>
                </a:ext>
              </a:extLst>
            </p:cNvPr>
            <p:cNvSpPr/>
            <p:nvPr userDrawn="1"/>
          </p:nvSpPr>
          <p:spPr>
            <a:xfrm>
              <a:off x="2587689" y="-322729"/>
              <a:ext cx="806824" cy="806824"/>
            </a:xfrm>
            <a:prstGeom prst="rect">
              <a:avLst/>
            </a:prstGeom>
            <a:solidFill>
              <a:srgbClr val="0CC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B9FFC-754E-E6B8-4B7C-198F1104C1ED}"/>
                </a:ext>
              </a:extLst>
            </p:cNvPr>
            <p:cNvSpPr/>
            <p:nvPr userDrawn="1"/>
          </p:nvSpPr>
          <p:spPr>
            <a:xfrm>
              <a:off x="3450252" y="-322729"/>
              <a:ext cx="806824" cy="806824"/>
            </a:xfrm>
            <a:prstGeom prst="rect">
              <a:avLst/>
            </a:prstGeom>
            <a:solidFill>
              <a:srgbClr val="EE72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35BA7E-B844-1B38-E136-1209628CC0EF}"/>
                </a:ext>
              </a:extLst>
            </p:cNvPr>
            <p:cNvSpPr/>
            <p:nvPr userDrawn="1"/>
          </p:nvSpPr>
          <p:spPr>
            <a:xfrm>
              <a:off x="4312815" y="-322729"/>
              <a:ext cx="806824" cy="806824"/>
            </a:xfrm>
            <a:prstGeom prst="rect">
              <a:avLst/>
            </a:prstGeom>
            <a:solidFill>
              <a:srgbClr val="92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8D3B85-D907-99AB-56C5-DBE8F119D8C2}"/>
                </a:ext>
              </a:extLst>
            </p:cNvPr>
            <p:cNvSpPr/>
            <p:nvPr userDrawn="1"/>
          </p:nvSpPr>
          <p:spPr>
            <a:xfrm>
              <a:off x="5175378" y="-322729"/>
              <a:ext cx="806824" cy="806824"/>
            </a:xfrm>
            <a:prstGeom prst="rect">
              <a:avLst/>
            </a:prstGeom>
            <a:solidFill>
              <a:srgbClr val="E02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260B50-B505-BA18-7BFC-59F79A9D6CEB}"/>
                </a:ext>
              </a:extLst>
            </p:cNvPr>
            <p:cNvSpPr/>
            <p:nvPr userDrawn="1"/>
          </p:nvSpPr>
          <p:spPr>
            <a:xfrm>
              <a:off x="6037943" y="-322729"/>
              <a:ext cx="806824" cy="806824"/>
            </a:xfrm>
            <a:prstGeom prst="rect">
              <a:avLst/>
            </a:prstGeom>
            <a:solidFill>
              <a:srgbClr val="BE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8CF40F-019D-56A9-C993-799A925EB955}"/>
                </a:ext>
              </a:extLst>
            </p:cNvPr>
            <p:cNvSpPr/>
            <p:nvPr userDrawn="1"/>
          </p:nvSpPr>
          <p:spPr>
            <a:xfrm>
              <a:off x="1725126" y="533615"/>
              <a:ext cx="806824" cy="806824"/>
            </a:xfrm>
            <a:prstGeom prst="rect">
              <a:avLst/>
            </a:prstGeom>
            <a:solidFill>
              <a:srgbClr val="004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B109C0-D9B0-FDF7-D94A-F54D96CA9D00}"/>
                </a:ext>
              </a:extLst>
            </p:cNvPr>
            <p:cNvSpPr/>
            <p:nvPr userDrawn="1"/>
          </p:nvSpPr>
          <p:spPr>
            <a:xfrm>
              <a:off x="2587689" y="533615"/>
              <a:ext cx="806824" cy="806824"/>
            </a:xfrm>
            <a:prstGeom prst="rect">
              <a:avLst/>
            </a:prstGeom>
            <a:solidFill>
              <a:srgbClr val="002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0EB85-903F-A1ED-0B30-8002C0C1EF3B}"/>
                </a:ext>
              </a:extLst>
            </p:cNvPr>
            <p:cNvSpPr/>
            <p:nvPr userDrawn="1"/>
          </p:nvSpPr>
          <p:spPr>
            <a:xfrm>
              <a:off x="3450252" y="533615"/>
              <a:ext cx="806824" cy="806824"/>
            </a:xfrm>
            <a:prstGeom prst="rect">
              <a:avLst/>
            </a:prstGeom>
            <a:solidFill>
              <a:srgbClr val="6D2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1BF8A1-4F9B-4129-6E75-0119EC00F72A}"/>
                </a:ext>
              </a:extLst>
            </p:cNvPr>
            <p:cNvSpPr/>
            <p:nvPr userDrawn="1"/>
          </p:nvSpPr>
          <p:spPr>
            <a:xfrm>
              <a:off x="4312815" y="533615"/>
              <a:ext cx="806824" cy="806824"/>
            </a:xfrm>
            <a:prstGeom prst="rect">
              <a:avLst/>
            </a:prstGeom>
            <a:solidFill>
              <a:srgbClr val="4214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CAF1F5-3CAD-CB0A-2C08-B185694188DA}"/>
                </a:ext>
              </a:extLst>
            </p:cNvPr>
            <p:cNvSpPr/>
            <p:nvPr userDrawn="1"/>
          </p:nvSpPr>
          <p:spPr>
            <a:xfrm>
              <a:off x="5175378" y="533615"/>
              <a:ext cx="806824" cy="806824"/>
            </a:xfrm>
            <a:prstGeom prst="rect">
              <a:avLst/>
            </a:prstGeom>
            <a:solidFill>
              <a:srgbClr val="772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7D6FFE-822C-EDA4-E176-5072FA586F01}"/>
                </a:ext>
              </a:extLst>
            </p:cNvPr>
            <p:cNvSpPr/>
            <p:nvPr userDrawn="1"/>
          </p:nvSpPr>
          <p:spPr>
            <a:xfrm>
              <a:off x="6037943" y="533615"/>
              <a:ext cx="806824" cy="806824"/>
            </a:xfrm>
            <a:prstGeom prst="rect">
              <a:avLst/>
            </a:prstGeom>
            <a:solidFill>
              <a:srgbClr val="5368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4183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98A61-13A0-3AFA-47CC-9B3A6A5DE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F209F-6114-EA88-575D-19259E2EE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D42AB-3BFB-9D87-2C2C-D80DF192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9B8D9-572E-C3E4-7047-D41E7594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F7BA8-CDDB-59A3-F10E-4EDF8FB4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38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FB5A-98C9-2EE3-32BB-73AF3C59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821FE-4BFF-8614-AE0A-B7A3131AE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F62E8-AFE5-B7D4-85A3-B0B307324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5D427-1283-F35A-62D6-FA814960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1E8B7-AC49-CBE4-1302-37FDE2D3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69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FD40-F69C-85A0-03CE-B5617348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C99ED-6E9D-7886-6151-633225F83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9555C-EF9B-8D96-B085-594C638D1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B55D3-D6F6-0BFE-163E-73052CB2D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E7B1C-45B1-FA61-34A5-F70F0B01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F3AA0-F5A9-00B2-12EB-5B0925F7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68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BA67-2B31-0015-E542-994CF07A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822AA-2097-6FBD-8428-D883DD2C0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3FACF-D4AA-162C-C7E2-DF0552A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82409E-46C1-C85B-2F41-D718292EE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8DA35C-2F02-9B18-A831-2FC3FC909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11D53-A5CC-768A-BAA2-1D64C443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432F9-2008-9A82-B9B6-60EEB157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BAD287-9453-6F49-94A8-BC05DF41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2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DC5D-09A5-FAE9-2478-A4FDBFB8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6721F-6CDF-3181-0A0B-EEA10077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59584-F6B6-29DA-2D84-B3CECDE8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5BA85-F749-86C2-A0F5-FC924920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7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6C690-D4CD-0C3A-7C7E-F8B3472E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D05C8-A478-1D3B-D143-E1065B60D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A457A-42A4-75E0-00CF-52D2DB74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04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FE01-A557-4E4A-12F9-67D1B1EF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7F604-20AB-2286-6AE8-115F8A2F9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22433-DD61-BE4C-DAD4-EEC8151FC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17E9A-7BDC-5330-0B47-4DECBE7E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A3619-3338-5D4B-591E-0EF9A56B5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2BD56-5ADB-695B-E4B9-BAA677A5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6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98A61-13A0-3AFA-47CC-9B3A6A5DE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F209F-6114-EA88-575D-19259E2EE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D42AB-3BFB-9D87-2C2C-D80DF192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9B8D9-572E-C3E4-7047-D41E7594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F7BA8-CDDB-59A3-F10E-4EDF8FB4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90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31C6-7C9E-0FF0-4248-10836891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8A7C36-B223-52BA-D802-A426F17BA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80856-49AF-ECDB-2359-35490D2B6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95392-882B-D26E-BE89-A8A632B1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F8F42-D86B-7EBD-C476-159D60DF9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CD47C-DB82-0C6E-66A0-D73711B5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50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4A3F-DD67-ABD3-EA55-0B5D58EF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ED1E2-0E0E-754A-BB1F-55888A426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6D83D-9D8F-7590-4317-352E90EE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60FEC-9EAE-28DB-7763-0500630C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50B4-BB5A-0DB0-2E84-67E2E3D6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67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16C47-4666-BF24-AFD2-918A29B51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D2093-858C-A3A1-4350-345DF7EAB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614AC-74FA-472F-0F8B-CC6F647A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7098D-0922-86F0-6BAC-513665D4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FAC57-E28D-7056-72B6-DA643082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63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13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44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47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20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2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0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FB5A-98C9-2EE3-32BB-73AF3C59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821FE-4BFF-8614-AE0A-B7A3131AE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F62E8-AFE5-B7D4-85A3-B0B307324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5D427-1283-F35A-62D6-FA814960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1E8B7-AC49-CBE4-1302-37FDE2D3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39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04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09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94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21AE3718-223F-DB68-1F2D-B0E734EAFCBC}"/>
              </a:ext>
            </a:extLst>
          </p:cNvPr>
          <p:cNvSpPr/>
          <p:nvPr userDrawn="1"/>
        </p:nvSpPr>
        <p:spPr>
          <a:xfrm>
            <a:off x="1" y="788"/>
            <a:ext cx="10522868" cy="6886904"/>
          </a:xfrm>
          <a:custGeom>
            <a:avLst/>
            <a:gdLst>
              <a:gd name="connsiteX0" fmla="*/ 0 w 8238744"/>
              <a:gd name="connsiteY0" fmla="*/ 0 h 5143500"/>
              <a:gd name="connsiteX1" fmla="*/ 8238744 w 8238744"/>
              <a:gd name="connsiteY1" fmla="*/ 0 h 5143500"/>
              <a:gd name="connsiteX2" fmla="*/ 8238744 w 8238744"/>
              <a:gd name="connsiteY2" fmla="*/ 5143500 h 5143500"/>
              <a:gd name="connsiteX3" fmla="*/ 0 w 8238744"/>
              <a:gd name="connsiteY3" fmla="*/ 5143500 h 5143500"/>
              <a:gd name="connsiteX4" fmla="*/ 0 w 8238744"/>
              <a:gd name="connsiteY4" fmla="*/ 0 h 5143500"/>
              <a:gd name="connsiteX0" fmla="*/ 0 w 8238744"/>
              <a:gd name="connsiteY0" fmla="*/ 0 h 5143500"/>
              <a:gd name="connsiteX1" fmla="*/ 8238744 w 8238744"/>
              <a:gd name="connsiteY1" fmla="*/ 0 h 5143500"/>
              <a:gd name="connsiteX2" fmla="*/ 6958584 w 8238744"/>
              <a:gd name="connsiteY2" fmla="*/ 5143500 h 5143500"/>
              <a:gd name="connsiteX3" fmla="*/ 0 w 8238744"/>
              <a:gd name="connsiteY3" fmla="*/ 5143500 h 5143500"/>
              <a:gd name="connsiteX4" fmla="*/ 0 w 8238744"/>
              <a:gd name="connsiteY4" fmla="*/ 0 h 5143500"/>
              <a:gd name="connsiteX0" fmla="*/ 0 w 8238744"/>
              <a:gd name="connsiteY0" fmla="*/ 0 h 5161788"/>
              <a:gd name="connsiteX1" fmla="*/ 8238744 w 8238744"/>
              <a:gd name="connsiteY1" fmla="*/ 0 h 5161788"/>
              <a:gd name="connsiteX2" fmla="*/ 7050024 w 8238744"/>
              <a:gd name="connsiteY2" fmla="*/ 5161788 h 5161788"/>
              <a:gd name="connsiteX3" fmla="*/ 0 w 8238744"/>
              <a:gd name="connsiteY3" fmla="*/ 5143500 h 5161788"/>
              <a:gd name="connsiteX4" fmla="*/ 0 w 8238744"/>
              <a:gd name="connsiteY4" fmla="*/ 0 h 5161788"/>
              <a:gd name="connsiteX0" fmla="*/ 0 w 8238744"/>
              <a:gd name="connsiteY0" fmla="*/ 0 h 5143500"/>
              <a:gd name="connsiteX1" fmla="*/ 8238744 w 8238744"/>
              <a:gd name="connsiteY1" fmla="*/ 0 h 5143500"/>
              <a:gd name="connsiteX2" fmla="*/ 7123503 w 8238744"/>
              <a:gd name="connsiteY2" fmla="*/ 4835419 h 5143500"/>
              <a:gd name="connsiteX3" fmla="*/ 0 w 8238744"/>
              <a:gd name="connsiteY3" fmla="*/ 5143500 h 5143500"/>
              <a:gd name="connsiteX4" fmla="*/ 0 w 8238744"/>
              <a:gd name="connsiteY4" fmla="*/ 0 h 5143500"/>
              <a:gd name="connsiteX0" fmla="*/ 0 w 8238744"/>
              <a:gd name="connsiteY0" fmla="*/ 0 h 4835419"/>
              <a:gd name="connsiteX1" fmla="*/ 8238744 w 8238744"/>
              <a:gd name="connsiteY1" fmla="*/ 0 h 4835419"/>
              <a:gd name="connsiteX2" fmla="*/ 7123503 w 8238744"/>
              <a:gd name="connsiteY2" fmla="*/ 4835419 h 4835419"/>
              <a:gd name="connsiteX3" fmla="*/ 9185 w 8238744"/>
              <a:gd name="connsiteY3" fmla="*/ 4550882 h 4835419"/>
              <a:gd name="connsiteX4" fmla="*/ 0 w 8238744"/>
              <a:gd name="connsiteY4" fmla="*/ 0 h 4835419"/>
              <a:gd name="connsiteX0" fmla="*/ 883 w 8239627"/>
              <a:gd name="connsiteY0" fmla="*/ 0 h 4851485"/>
              <a:gd name="connsiteX1" fmla="*/ 8239627 w 8239627"/>
              <a:gd name="connsiteY1" fmla="*/ 0 h 4851485"/>
              <a:gd name="connsiteX2" fmla="*/ 7124386 w 8239627"/>
              <a:gd name="connsiteY2" fmla="*/ 4835419 h 4851485"/>
              <a:gd name="connsiteX3" fmla="*/ 883 w 8239627"/>
              <a:gd name="connsiteY3" fmla="*/ 4851485 h 4851485"/>
              <a:gd name="connsiteX4" fmla="*/ 883 w 8239627"/>
              <a:gd name="connsiteY4" fmla="*/ 0 h 485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9627" h="4851485">
                <a:moveTo>
                  <a:pt x="883" y="0"/>
                </a:moveTo>
                <a:lnTo>
                  <a:pt x="8239627" y="0"/>
                </a:lnTo>
                <a:lnTo>
                  <a:pt x="7124386" y="4835419"/>
                </a:lnTo>
                <a:lnTo>
                  <a:pt x="883" y="4851485"/>
                </a:lnTo>
                <a:cubicBezTo>
                  <a:pt x="-2179" y="3334524"/>
                  <a:pt x="3945" y="1516961"/>
                  <a:pt x="88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9440D6-8336-CEA2-FF0A-4653B9D52B71}"/>
              </a:ext>
            </a:extLst>
          </p:cNvPr>
          <p:cNvCxnSpPr>
            <a:cxnSpLocks/>
          </p:cNvCxnSpPr>
          <p:nvPr userDrawn="1"/>
        </p:nvCxnSpPr>
        <p:spPr>
          <a:xfrm flipH="1">
            <a:off x="8969669" y="-243840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9B1195-44AE-8064-77FE-EC7ABA2D0CAA}"/>
              </a:ext>
            </a:extLst>
          </p:cNvPr>
          <p:cNvCxnSpPr>
            <a:cxnSpLocks/>
          </p:cNvCxnSpPr>
          <p:nvPr userDrawn="1"/>
        </p:nvCxnSpPr>
        <p:spPr>
          <a:xfrm flipH="1">
            <a:off x="8892453" y="-243840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EC4AD1-9178-023B-B070-0310E4C8FE05}"/>
              </a:ext>
            </a:extLst>
          </p:cNvPr>
          <p:cNvCxnSpPr>
            <a:cxnSpLocks/>
          </p:cNvCxnSpPr>
          <p:nvPr userDrawn="1"/>
        </p:nvCxnSpPr>
        <p:spPr>
          <a:xfrm flipH="1">
            <a:off x="8799403" y="-243840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99709B-3BB9-CFCF-C7DB-B3E47701DD36}"/>
              </a:ext>
            </a:extLst>
          </p:cNvPr>
          <p:cNvCxnSpPr>
            <a:cxnSpLocks/>
          </p:cNvCxnSpPr>
          <p:nvPr userDrawn="1"/>
        </p:nvCxnSpPr>
        <p:spPr>
          <a:xfrm flipH="1">
            <a:off x="8722187" y="-243840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1FBDB-FC67-0AA2-2FEB-9AFA0ECA9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8629136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6F37F5-F656-9932-B672-63E6A226A6F9}"/>
              </a:ext>
            </a:extLst>
          </p:cNvPr>
          <p:cNvCxnSpPr>
            <a:cxnSpLocks/>
          </p:cNvCxnSpPr>
          <p:nvPr userDrawn="1"/>
        </p:nvCxnSpPr>
        <p:spPr>
          <a:xfrm flipH="1">
            <a:off x="8551920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BD1395-29F4-FDEC-C212-D21BE98699E7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8869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2E30C2B-DC8B-CBD6-487F-E39517ABCDA2}"/>
              </a:ext>
            </a:extLst>
          </p:cNvPr>
          <p:cNvCxnSpPr>
            <a:cxnSpLocks/>
          </p:cNvCxnSpPr>
          <p:nvPr userDrawn="1"/>
        </p:nvCxnSpPr>
        <p:spPr>
          <a:xfrm flipH="1">
            <a:off x="8374565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9712F5-9910-FE2F-C39D-3DE7A32CA566}"/>
              </a:ext>
            </a:extLst>
          </p:cNvPr>
          <p:cNvCxnSpPr>
            <a:cxnSpLocks/>
          </p:cNvCxnSpPr>
          <p:nvPr userDrawn="1"/>
        </p:nvCxnSpPr>
        <p:spPr>
          <a:xfrm flipH="1">
            <a:off x="8294919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4DFA6B-059B-BF3E-941B-377267A58D00}"/>
              </a:ext>
            </a:extLst>
          </p:cNvPr>
          <p:cNvCxnSpPr>
            <a:cxnSpLocks/>
          </p:cNvCxnSpPr>
          <p:nvPr userDrawn="1"/>
        </p:nvCxnSpPr>
        <p:spPr>
          <a:xfrm flipH="1">
            <a:off x="8210615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EA861DF-3C8D-6304-A5EF-E1C5B76898EC}"/>
              </a:ext>
            </a:extLst>
          </p:cNvPr>
          <p:cNvCxnSpPr>
            <a:cxnSpLocks/>
          </p:cNvCxnSpPr>
          <p:nvPr userDrawn="1"/>
        </p:nvCxnSpPr>
        <p:spPr>
          <a:xfrm flipH="1">
            <a:off x="8124652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67B45B1-D7A6-444C-BBFA-05316F61C09E}"/>
              </a:ext>
            </a:extLst>
          </p:cNvPr>
          <p:cNvCxnSpPr>
            <a:cxnSpLocks/>
          </p:cNvCxnSpPr>
          <p:nvPr userDrawn="1"/>
        </p:nvCxnSpPr>
        <p:spPr>
          <a:xfrm flipH="1">
            <a:off x="8040348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06DCD86-C3B5-4B85-B29C-19B4F0751C46}"/>
              </a:ext>
            </a:extLst>
          </p:cNvPr>
          <p:cNvCxnSpPr>
            <a:cxnSpLocks/>
          </p:cNvCxnSpPr>
          <p:nvPr userDrawn="1"/>
        </p:nvCxnSpPr>
        <p:spPr>
          <a:xfrm flipH="1">
            <a:off x="7954091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DD1278C-44D1-C48B-46F1-9BBC33020172}"/>
              </a:ext>
            </a:extLst>
          </p:cNvPr>
          <p:cNvCxnSpPr>
            <a:cxnSpLocks/>
          </p:cNvCxnSpPr>
          <p:nvPr userDrawn="1"/>
        </p:nvCxnSpPr>
        <p:spPr>
          <a:xfrm flipH="1">
            <a:off x="7876875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B31533-9D19-D9F7-BA40-3EAAB28B02C6}"/>
              </a:ext>
            </a:extLst>
          </p:cNvPr>
          <p:cNvCxnSpPr>
            <a:cxnSpLocks/>
          </p:cNvCxnSpPr>
          <p:nvPr userDrawn="1"/>
        </p:nvCxnSpPr>
        <p:spPr>
          <a:xfrm flipH="1">
            <a:off x="7783824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7465C5-3479-58B2-33BC-8E972A2BDC47}"/>
              </a:ext>
            </a:extLst>
          </p:cNvPr>
          <p:cNvCxnSpPr>
            <a:cxnSpLocks/>
          </p:cNvCxnSpPr>
          <p:nvPr userDrawn="1"/>
        </p:nvCxnSpPr>
        <p:spPr>
          <a:xfrm flipH="1">
            <a:off x="7699520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5F67686-FCB4-D608-1049-19D16A42227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19873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823EE44-990C-52E0-1048-8474B7416BF0}"/>
              </a:ext>
            </a:extLst>
          </p:cNvPr>
          <p:cNvCxnSpPr>
            <a:cxnSpLocks/>
          </p:cNvCxnSpPr>
          <p:nvPr userDrawn="1"/>
        </p:nvCxnSpPr>
        <p:spPr>
          <a:xfrm flipH="1">
            <a:off x="7535569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53A8298-2429-1572-81AE-B573F04B9A9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49607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CB3C6D-9FE9-9C23-FC69-5391C64AD050}"/>
              </a:ext>
            </a:extLst>
          </p:cNvPr>
          <p:cNvCxnSpPr>
            <a:cxnSpLocks/>
          </p:cNvCxnSpPr>
          <p:nvPr userDrawn="1"/>
        </p:nvCxnSpPr>
        <p:spPr>
          <a:xfrm flipH="1">
            <a:off x="7365303" y="-205047"/>
            <a:ext cx="1536192" cy="7376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8149618-BB70-EF25-F3C2-10092EC971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984" y="800689"/>
            <a:ext cx="7012800" cy="1468800"/>
          </a:xfrm>
          <a:prstGeom prst="rect">
            <a:avLst/>
          </a:prstGeom>
        </p:spPr>
        <p:txBody>
          <a:bodyPr anchor="b"/>
          <a:lstStyle>
            <a:lvl1pPr algn="l">
              <a:defRPr sz="3600" cap="none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cap="none" baseline="0"/>
              <a:t>TITLE OR QUOTE CAN </a:t>
            </a:r>
            <a:br>
              <a:rPr lang="en-GB" cap="none" baseline="0"/>
            </a:br>
            <a:r>
              <a:rPr lang="en-GB" cap="none" baseline="0"/>
              <a:t>GO HERE IN ALL CAPS </a:t>
            </a:r>
            <a:br>
              <a:rPr lang="en-GB" cap="none" baseline="0"/>
            </a:br>
            <a:r>
              <a:rPr lang="en-GB" cap="none" baseline="0"/>
              <a:t>OR SENTENCE CASE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CDEB6-63B0-FC24-D1FC-0B22BEFD52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523" y="2475325"/>
            <a:ext cx="7000261" cy="1722967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Tx/>
              <a:buNone/>
              <a:defRPr sz="3600" baseline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/>
              <a:t>Title or quote can </a:t>
            </a:r>
            <a:br>
              <a:rPr lang="en-GB"/>
            </a:br>
            <a:r>
              <a:rPr lang="en-GB"/>
              <a:t>go here in all caps </a:t>
            </a:r>
            <a:br>
              <a:rPr lang="en-GB"/>
            </a:br>
            <a:r>
              <a:rPr lang="en-GB"/>
              <a:t>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403116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7014F4-4CDC-C90E-E1EF-9748E6C4A26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0E037710-F999-97D5-B714-90BFBE47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434975"/>
            <a:ext cx="35655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606" y="1519353"/>
            <a:ext cx="4463441" cy="1962076"/>
          </a:xfrm>
        </p:spPr>
        <p:txBody>
          <a:bodyPr lIns="0" tIns="0" rIns="0" bIns="0" anchor="t">
            <a:spAutoFit/>
          </a:bodyPr>
          <a:lstStyle>
            <a:lvl1pPr algn="l">
              <a:lnSpc>
                <a:spcPct val="8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913" y="5750727"/>
            <a:ext cx="5449625" cy="220701"/>
          </a:xfrm>
        </p:spPr>
        <p:txBody>
          <a:bodyPr lIns="0" tIns="0" rIns="0" bIns="0">
            <a:spAutoFit/>
          </a:bodyPr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BD1C3DD-C8A7-7937-E989-E661F85FA53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42913" y="6248400"/>
            <a:ext cx="1227137" cy="215900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ACC807-1E88-B74C-BC11-ED67D330CEFC}" type="datetime1">
              <a:rPr lang="en-GB"/>
              <a:pPr>
                <a:defRPr/>
              </a:pPr>
              <a:t>25/03/2025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886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- one column">
    <p:bg>
      <p:bgPr>
        <a:solidFill>
          <a:srgbClr val="E3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">
            <a:extLst>
              <a:ext uri="{FF2B5EF4-FFF2-40B4-BE49-F238E27FC236}">
                <a16:creationId xmlns:a16="http://schemas.microsoft.com/office/drawing/2014/main" id="{EA2C324F-AEF6-C67B-40CE-CB859D5A4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500" y="388905"/>
            <a:ext cx="8748000" cy="415498"/>
          </a:xfrm>
        </p:spPr>
        <p:txBody>
          <a:bodyPr lIns="0" tIns="0" rIns="0" bIns="0" anchor="t">
            <a:sp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4500" y="1608808"/>
            <a:ext cx="8748000" cy="1587229"/>
          </a:xfrm>
        </p:spPr>
        <p:txBody>
          <a:bodyPr lIns="0" tIns="0" rIns="0" bIns="0">
            <a:spAutoFit/>
          </a:bodyPr>
          <a:lstStyle>
            <a:lvl1pPr marL="0" indent="0">
              <a:spcBef>
                <a:spcPts val="1800"/>
              </a:spcBef>
              <a:buNone/>
              <a:defRPr sz="1400" b="1" i="0">
                <a:solidFill>
                  <a:schemeClr val="accent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  <a:lvl2pPr marL="7938" indent="0">
              <a:lnSpc>
                <a:spcPct val="110000"/>
              </a:lnSpc>
              <a:spcBef>
                <a:spcPts val="900"/>
              </a:spcBef>
              <a:buNone/>
              <a:tabLst/>
              <a:defRPr sz="1400">
                <a:solidFill>
                  <a:schemeClr val="tx1"/>
                </a:solidFill>
              </a:defRPr>
            </a:lvl2pPr>
            <a:lvl3pPr marL="177800" indent="-169863">
              <a:lnSpc>
                <a:spcPct val="110000"/>
              </a:lnSpc>
              <a:spcBef>
                <a:spcPts val="900"/>
              </a:spcBef>
              <a:tabLst/>
              <a:defRPr sz="1400">
                <a:solidFill>
                  <a:schemeClr val="tx1"/>
                </a:solidFill>
              </a:defRPr>
            </a:lvl3pPr>
            <a:lvl4pPr marL="357188" indent="-179388">
              <a:lnSpc>
                <a:spcPct val="110000"/>
              </a:lnSpc>
              <a:spcBef>
                <a:spcPts val="900"/>
              </a:spcBef>
              <a:buFont typeface="System Font Regular"/>
              <a:buChar char="⎯"/>
              <a:tabLst>
                <a:tab pos="704850" algn="l"/>
              </a:tabLst>
              <a:defRPr sz="1400">
                <a:solidFill>
                  <a:schemeClr val="tx1"/>
                </a:solidFill>
              </a:defRPr>
            </a:lvl4pPr>
            <a:lvl5pPr marL="534988" indent="-168275">
              <a:lnSpc>
                <a:spcPct val="110000"/>
              </a:lnSpc>
              <a:spcBef>
                <a:spcPts val="900"/>
              </a:spcBef>
              <a:buFont typeface="Courier New" panose="02070309020205020404" pitchFamily="49" charset="0"/>
              <a:buChar char="o"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217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E0967F22-338A-83A4-5C22-071A4076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500" y="388800"/>
            <a:ext cx="8748000" cy="415498"/>
          </a:xfrm>
        </p:spPr>
        <p:txBody>
          <a:bodyPr lIns="0" tIns="0" rIns="0" bIns="0" anchor="t">
            <a:sp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4499" y="1609200"/>
            <a:ext cx="5508000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499" y="1924050"/>
            <a:ext cx="5508000" cy="1277914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900"/>
              </a:spcBef>
              <a:buNone/>
              <a:defRPr sz="1400">
                <a:solidFill>
                  <a:srgbClr val="0D0C0B"/>
                </a:solidFill>
              </a:defRPr>
            </a:lvl1pPr>
            <a:lvl2pPr marL="177800" indent="-177800">
              <a:lnSpc>
                <a:spcPct val="110000"/>
              </a:lnSpc>
              <a:spcBef>
                <a:spcPts val="900"/>
              </a:spcBef>
              <a:tabLst/>
              <a:defRPr sz="1400">
                <a:solidFill>
                  <a:srgbClr val="0D0C0B"/>
                </a:solidFill>
              </a:defRPr>
            </a:lvl2pPr>
            <a:lvl3pPr marL="355600" indent="-177800">
              <a:lnSpc>
                <a:spcPct val="110000"/>
              </a:lnSpc>
              <a:spcBef>
                <a:spcPts val="900"/>
              </a:spcBef>
              <a:buFont typeface="System Font Regular"/>
              <a:buChar char="⎯"/>
              <a:tabLst/>
              <a:defRPr sz="1400">
                <a:solidFill>
                  <a:srgbClr val="0D0C0B"/>
                </a:solidFill>
              </a:defRPr>
            </a:lvl3pPr>
            <a:lvl4pPr marL="533400" indent="-177800">
              <a:lnSpc>
                <a:spcPct val="110000"/>
              </a:lnSpc>
              <a:spcBef>
                <a:spcPts val="900"/>
              </a:spcBef>
              <a:buFont typeface="Courier New" panose="02070309020205020404" pitchFamily="49" charset="0"/>
              <a:buChar char="o"/>
              <a:tabLst>
                <a:tab pos="666750" algn="l"/>
              </a:tabLst>
              <a:defRPr sz="1400">
                <a:solidFill>
                  <a:srgbClr val="0D0C0B"/>
                </a:solidFill>
              </a:defRPr>
            </a:lvl4pPr>
            <a:lvl5pPr>
              <a:lnSpc>
                <a:spcPct val="110000"/>
              </a:lnSpc>
              <a:spcBef>
                <a:spcPts val="900"/>
              </a:spcBef>
              <a:defRPr sz="1400">
                <a:solidFill>
                  <a:srgbClr val="0D0C0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388" y="1584000"/>
            <a:ext cx="5508000" cy="925510"/>
          </a:xfrm>
        </p:spPr>
        <p:txBody>
          <a:bodyPr lIns="0" tIns="0" rIns="0" bIns="0">
            <a:spAutoFit/>
          </a:bodyPr>
          <a:lstStyle>
            <a:lvl1pPr marL="177800" indent="-177800">
              <a:lnSpc>
                <a:spcPct val="110000"/>
              </a:lnSpc>
              <a:spcBef>
                <a:spcPts val="900"/>
              </a:spcBef>
              <a:tabLst/>
              <a:defRPr sz="1400"/>
            </a:lvl1pPr>
            <a:lvl2pPr marL="355600" indent="-177800">
              <a:lnSpc>
                <a:spcPct val="110000"/>
              </a:lnSpc>
              <a:spcBef>
                <a:spcPts val="900"/>
              </a:spcBef>
              <a:buFont typeface="System Font Regular"/>
              <a:buChar char="⎯"/>
              <a:tabLst/>
              <a:defRPr sz="1400"/>
            </a:lvl2pPr>
            <a:lvl3pPr marL="534988" indent="-179388">
              <a:lnSpc>
                <a:spcPct val="110000"/>
              </a:lnSpc>
              <a:spcBef>
                <a:spcPts val="900"/>
              </a:spcBef>
              <a:buFont typeface="Courier New" panose="02070309020205020404" pitchFamily="49" charset="0"/>
              <a:buChar char="o"/>
              <a:tabLst/>
              <a:defRPr sz="1400"/>
            </a:lvl3pPr>
            <a:lvl4pPr>
              <a:lnSpc>
                <a:spcPct val="110000"/>
              </a:lnSpc>
              <a:spcBef>
                <a:spcPts val="900"/>
              </a:spcBef>
              <a:defRPr sz="1400"/>
            </a:lvl4pPr>
            <a:lvl5pPr>
              <a:lnSpc>
                <a:spcPct val="110000"/>
              </a:lnSpc>
              <a:spcBef>
                <a:spcPts val="90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46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ne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6C1CAB52-8BD2-16A8-BAC9-3152FD334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401677"/>
            <a:ext cx="3564000" cy="553998"/>
          </a:xfrm>
        </p:spPr>
        <p:txBody>
          <a:bodyPr lIns="0" tIns="0" rIns="0" bIns="0" anchor="t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2913" y="1585118"/>
            <a:ext cx="3564000" cy="1661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316412" y="441324"/>
            <a:ext cx="7452000" cy="5112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1160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all picture with text pan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58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229398-71ED-017F-B5B3-6F5B63F54F13}"/>
              </a:ext>
            </a:extLst>
          </p:cNvPr>
          <p:cNvSpPr/>
          <p:nvPr/>
        </p:nvSpPr>
        <p:spPr>
          <a:xfrm>
            <a:off x="442913" y="425450"/>
            <a:ext cx="4859337" cy="1439863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0B32307-3E9F-3595-8354-A559A820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7548" y="579885"/>
            <a:ext cx="4675959" cy="915764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000" b="1" i="0">
                <a:latin typeface="Arial" panose="020B0604020202020204" pitchFamily="34" charset="0"/>
                <a:ea typeface="Inter" panose="02000503000000020004" pitchFamily="2" charset="0"/>
              </a:defRPr>
            </a:lvl1pPr>
            <a:lvl2pPr marL="3175" indent="0">
              <a:lnSpc>
                <a:spcPct val="110000"/>
              </a:lnSpc>
              <a:spcBef>
                <a:spcPts val="1100"/>
              </a:spcBef>
              <a:buNone/>
              <a:tabLst/>
              <a:defRPr sz="1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3062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FD40-F69C-85A0-03CE-B5617348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C99ED-6E9D-7886-6151-633225F83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9555C-EF9B-8D96-B085-594C638D1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B55D3-D6F6-0BFE-163E-73052CB2D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E7B1C-45B1-FA61-34A5-F70F0B01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F3AA0-F5A9-00B2-12EB-5B0925F7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29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rge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C8A74705-4DFD-189A-3EB9-F1460F87E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401677"/>
            <a:ext cx="2447772" cy="830997"/>
          </a:xfrm>
        </p:spPr>
        <p:txBody>
          <a:bodyPr lIns="0" tIns="0" rIns="0" bIns="0" anchor="t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2913" y="1547424"/>
            <a:ext cx="2448000" cy="457689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9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17838" y="441324"/>
            <a:ext cx="8750574" cy="5508626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78579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hree pictures">
    <p:bg>
      <p:bgPr>
        <a:solidFill>
          <a:srgbClr val="E3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CAA7853-626D-9F07-B463-E5927085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500" y="388905"/>
            <a:ext cx="8748000" cy="415498"/>
          </a:xfrm>
        </p:spPr>
        <p:txBody>
          <a:bodyPr lIns="0" tIns="0" rIns="0" bIns="0" anchor="t">
            <a:sp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42913" y="1584325"/>
            <a:ext cx="3564000" cy="3564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321938" y="1584325"/>
            <a:ext cx="3564000" cy="3564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200963" y="1584325"/>
            <a:ext cx="3564000" cy="3564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882551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r text with one small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E5B68208-AF56-E005-C838-212A289F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401677"/>
            <a:ext cx="5328000" cy="830997"/>
          </a:xfrm>
        </p:spPr>
        <p:txBody>
          <a:bodyPr lIns="0" tIns="0" rIns="0" bIns="0" anchor="t">
            <a:sp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888162" y="441324"/>
            <a:ext cx="4880249" cy="4859339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584000"/>
            <a:ext cx="5328000" cy="1277914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1800"/>
              </a:spcBef>
              <a:buNone/>
              <a:defRPr sz="1400" b="1" i="0">
                <a:solidFill>
                  <a:schemeClr val="accent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  <a:lvl2pPr marL="179388" indent="-176213">
              <a:lnSpc>
                <a:spcPct val="110000"/>
              </a:lnSpc>
              <a:spcBef>
                <a:spcPts val="900"/>
              </a:spcBef>
              <a:tabLst/>
              <a:defRPr sz="1400"/>
            </a:lvl2pPr>
            <a:lvl3pPr marL="355600" indent="-176213">
              <a:lnSpc>
                <a:spcPct val="110000"/>
              </a:lnSpc>
              <a:spcBef>
                <a:spcPts val="900"/>
              </a:spcBef>
              <a:buFont typeface="System Font Regular"/>
              <a:buChar char="⎯"/>
              <a:tabLst/>
              <a:defRPr sz="1400"/>
            </a:lvl3pPr>
            <a:lvl4pPr marL="534988" indent="-179388">
              <a:lnSpc>
                <a:spcPct val="110000"/>
              </a:lnSpc>
              <a:spcBef>
                <a:spcPts val="900"/>
              </a:spcBef>
              <a:buFont typeface="Courier New" panose="02070309020205020404" pitchFamily="49" charset="0"/>
              <a:buChar char="o"/>
              <a:tabLst/>
              <a:defRPr sz="1400"/>
            </a:lvl4pPr>
            <a:lvl5pPr>
              <a:lnSpc>
                <a:spcPct val="110000"/>
              </a:lnSpc>
              <a:spcBef>
                <a:spcPts val="90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49849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hree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5B274429-9228-5F56-BB2D-54BC9C8B2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401677"/>
            <a:ext cx="5328000" cy="830997"/>
          </a:xfrm>
        </p:spPr>
        <p:txBody>
          <a:bodyPr lIns="0" tIns="0" rIns="0" bIns="0" anchor="t">
            <a:sp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888161" y="441324"/>
            <a:ext cx="4887913" cy="2268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42913" y="1584000"/>
            <a:ext cx="5328000" cy="1277914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900"/>
              </a:spcBef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  <a:lvl2pPr marL="179388" indent="-176213">
              <a:lnSpc>
                <a:spcPct val="110000"/>
              </a:lnSpc>
              <a:spcBef>
                <a:spcPts val="900"/>
              </a:spcBef>
              <a:tabLst/>
              <a:defRPr sz="1400"/>
            </a:lvl2pPr>
            <a:lvl3pPr marL="355600" indent="-176213">
              <a:lnSpc>
                <a:spcPct val="110000"/>
              </a:lnSpc>
              <a:spcBef>
                <a:spcPts val="900"/>
              </a:spcBef>
              <a:buFont typeface="System Font Regular"/>
              <a:buChar char="⎯"/>
              <a:tabLst/>
              <a:defRPr sz="1400"/>
            </a:lvl3pPr>
            <a:lvl4pPr marL="534988" indent="-179388">
              <a:lnSpc>
                <a:spcPct val="110000"/>
              </a:lnSpc>
              <a:spcBef>
                <a:spcPts val="900"/>
              </a:spcBef>
              <a:buFont typeface="Courier New" panose="02070309020205020404" pitchFamily="49" charset="0"/>
              <a:buChar char="o"/>
              <a:tabLst/>
              <a:defRPr sz="1400"/>
            </a:lvl4pPr>
            <a:lvl5pPr>
              <a:lnSpc>
                <a:spcPct val="110000"/>
              </a:lnSpc>
              <a:spcBef>
                <a:spcPts val="90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888163" y="2764089"/>
            <a:ext cx="4860924" cy="1384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888163" y="5360113"/>
            <a:ext cx="2284412" cy="1384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9501188" y="5360113"/>
            <a:ext cx="2284412" cy="1384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888162" y="3027208"/>
            <a:ext cx="2268000" cy="2268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9509394" y="3027208"/>
            <a:ext cx="2268000" cy="2268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9761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er text with three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5A8F216C-869A-4CB7-12AF-55E04854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1" y="401677"/>
            <a:ext cx="3564000" cy="1246495"/>
          </a:xfrm>
        </p:spPr>
        <p:txBody>
          <a:bodyPr lIns="0" tIns="0" rIns="0" bIns="0" anchor="t">
            <a:sp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316412" y="441324"/>
            <a:ext cx="3559176" cy="5054601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584000"/>
            <a:ext cx="3564000" cy="1277914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900"/>
              </a:spcBef>
              <a:buNone/>
              <a:defRPr sz="1400" b="1" i="0">
                <a:solidFill>
                  <a:schemeClr val="accent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  <a:lvl2pPr marL="179388" indent="-179388">
              <a:lnSpc>
                <a:spcPct val="110000"/>
              </a:lnSpc>
              <a:spcBef>
                <a:spcPts val="900"/>
              </a:spcBef>
              <a:tabLst/>
              <a:defRPr sz="1400"/>
            </a:lvl2pPr>
            <a:lvl3pPr marL="355600" indent="-176213">
              <a:lnSpc>
                <a:spcPct val="110000"/>
              </a:lnSpc>
              <a:spcBef>
                <a:spcPts val="900"/>
              </a:spcBef>
              <a:buFont typeface="System Font Regular"/>
              <a:buChar char="⎯"/>
              <a:tabLst/>
              <a:defRPr sz="1400"/>
            </a:lvl3pPr>
            <a:lvl4pPr marL="534988" indent="-179388">
              <a:lnSpc>
                <a:spcPct val="110000"/>
              </a:lnSpc>
              <a:spcBef>
                <a:spcPts val="900"/>
              </a:spcBef>
              <a:buFont typeface="Courier New" panose="02070309020205020404" pitchFamily="49" charset="0"/>
              <a:buChar char="o"/>
              <a:tabLst/>
              <a:defRPr sz="1400"/>
            </a:lvl4pPr>
            <a:lvl5pPr>
              <a:lnSpc>
                <a:spcPct val="110000"/>
              </a:lnSpc>
              <a:spcBef>
                <a:spcPts val="90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8209986" y="441324"/>
            <a:ext cx="3559176" cy="2370139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209986" y="3125786"/>
            <a:ext cx="3559176" cy="2370139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8199438" y="2862411"/>
            <a:ext cx="3560400" cy="1384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316412" y="5546925"/>
            <a:ext cx="2284412" cy="1384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204201" y="5546925"/>
            <a:ext cx="3560400" cy="1384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708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">
            <a:extLst>
              <a:ext uri="{FF2B5EF4-FFF2-40B4-BE49-F238E27FC236}">
                <a16:creationId xmlns:a16="http://schemas.microsoft.com/office/drawing/2014/main" id="{D5227E46-1797-F4BC-E168-BFEBD0BB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1543410"/>
            <a:ext cx="4320000" cy="1962076"/>
          </a:xfrm>
        </p:spPr>
        <p:txBody>
          <a:bodyPr lIns="0" tIns="0" rIns="0" bIns="0" anchor="t">
            <a:spAutoFit/>
          </a:bodyPr>
          <a:lstStyle>
            <a:lvl1pPr>
              <a:lnSpc>
                <a:spcPct val="8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3" y="387350"/>
            <a:ext cx="4320000" cy="22070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79186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wo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CE70821F-7A25-8179-2109-932B22D4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35700"/>
            <a:ext cx="18018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25450"/>
            <a:ext cx="10515600" cy="261610"/>
          </a:xfrm>
        </p:spPr>
        <p:txBody>
          <a:bodyPr lIns="0" tIns="0" rIns="0" bIns="0" anchor="t">
            <a:sp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42913" y="1582738"/>
            <a:ext cx="7432675" cy="437515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99438" y="1582738"/>
            <a:ext cx="3576637" cy="437515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51445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633E35-7658-2313-E3CB-40C6C718DFC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1DF378-4B71-B674-FD14-EA10989243CE}"/>
              </a:ext>
            </a:extLst>
          </p:cNvPr>
          <p:cNvSpPr/>
          <p:nvPr userDrawn="1"/>
        </p:nvSpPr>
        <p:spPr>
          <a:xfrm>
            <a:off x="443638" y="5708923"/>
            <a:ext cx="7200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ACF0A964-17E7-C4AE-B47D-81C2D8B3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434975"/>
            <a:ext cx="35655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606" y="1519353"/>
            <a:ext cx="5670000" cy="1962076"/>
          </a:xfrm>
        </p:spPr>
        <p:txBody>
          <a:bodyPr lIns="0" tIns="0" rIns="0" bIns="0" anchor="t">
            <a:spAutoFit/>
          </a:bodyPr>
          <a:lstStyle>
            <a:lvl1pPr algn="l">
              <a:lnSpc>
                <a:spcPct val="8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914" y="3741860"/>
            <a:ext cx="4433886" cy="220701"/>
          </a:xfrm>
        </p:spPr>
        <p:txBody>
          <a:bodyPr lIns="0" tIns="0" rIns="0" bIns="0">
            <a:spAutoFit/>
          </a:bodyPr>
          <a:lstStyle>
            <a:lvl1pPr marL="0" indent="0" algn="l">
              <a:lnSpc>
                <a:spcPct val="11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902450" y="434975"/>
            <a:ext cx="4860000" cy="4860000"/>
          </a:xfrm>
          <a:solidFill>
            <a:schemeClr val="bg1"/>
          </a:solidFill>
        </p:spPr>
        <p:txBody>
          <a:bodyPr bIns="108000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2977640"/>
            <a:ext cx="5669394" cy="2769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61046C9-31F3-40CD-4DEF-1524326E200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15638" y="5780923"/>
            <a:ext cx="576000" cy="576000"/>
          </a:xfrm>
          <a:solidFill>
            <a:schemeClr val="bg1"/>
          </a:solidFill>
        </p:spPr>
        <p:txBody>
          <a:bodyPr bIns="450000" anchor="ctr" anchorCtr="0"/>
          <a:lstStyle>
            <a:lvl1pPr marL="0" indent="0" algn="ctr">
              <a:buNone/>
              <a:defRPr sz="9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24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F96991-246A-C6AD-3AF3-8ECA8AC2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EAF7-930A-5E47-A2B5-CEDE08C8D0D6}" type="datetime1">
              <a:rPr lang="en-GB"/>
              <a:pPr>
                <a:defRPr/>
              </a:pPr>
              <a:t>25/03/2025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A820096-3081-57AA-AAF5-A25F17E86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D035E8-CA8E-D967-CE93-AA98EC79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4E3ED-0E74-5A4B-AFDC-D4D8832ECA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6952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4882B80-BECD-45FB-C2D0-07897387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93BE-7672-FA4B-9B14-7009451A111C}" type="datetime1">
              <a:rPr lang="en-GB"/>
              <a:pPr>
                <a:defRPr/>
              </a:pPr>
              <a:t>25/03/2025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AC18AF-ABFA-4630-0C11-70584834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EC6C5B-24EF-DD0E-34E5-7BB701A2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25BB3-9EBC-8147-ACCE-182201478E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48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BA67-2B31-0015-E542-994CF07A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822AA-2097-6FBD-8428-D883DD2C0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3FACF-D4AA-162C-C7E2-DF0552A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82409E-46C1-C85B-2F41-D718292EE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8DA35C-2F02-9B18-A831-2FC3FC909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11D53-A5CC-768A-BAA2-1D64C443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432F9-2008-9A82-B9B6-60EEB157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BAD287-9453-6F49-94A8-BC05DF41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57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D9402C-B7D9-09E0-6D99-AB6E0340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908B-DE50-AC4A-8041-6B9BFFA1972C}" type="datetime1">
              <a:rPr lang="en-GB"/>
              <a:pPr>
                <a:defRPr/>
              </a:pPr>
              <a:t>25/03/2025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78F7FB-E496-95B2-5676-9644CD9D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C70E6C-AFA4-3431-40DD-31172AAF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0D65-9E77-0A41-842D-6493C047A0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63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44DC0AC-E529-8703-4E06-D51E6782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B4EDC-9980-284B-8680-AB7279566618}" type="datetime1">
              <a:rPr lang="en-GB"/>
              <a:pPr>
                <a:defRPr/>
              </a:pPr>
              <a:t>25/03/2025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613C1D-539B-B4CF-B661-31395553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8ABA90-1639-79D6-118F-8D826862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ED926-44BB-2342-9338-26269ED0F3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8137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3284C-1F10-3413-4270-F3B05629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26FD3-0E95-4A45-8C10-94439D5993D4}" type="datetime1">
              <a:rPr lang="en-GB"/>
              <a:pPr>
                <a:defRPr/>
              </a:pPr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572DC-953C-CE14-A827-853166CC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05CD4-5AC5-EE40-F7C7-BC86C49D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531C-B9D4-1B41-919C-51DF08F222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1607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550A8-DED9-4435-341F-AF8AF0E0D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69C72-67E8-C140-84CB-21AB85C00E0A}" type="datetime1">
              <a:rPr lang="en-GB"/>
              <a:pPr>
                <a:defRPr/>
              </a:pPr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9C651-AFBE-5C6A-088B-1FA3658EC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2A09B-B139-211C-DE45-161C19FF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D9F35-01CD-1F4D-BA1C-F4B8EA0FE9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607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92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FFB5F-9B21-6BB9-C55B-0BA8EADD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FE29F-0D74-3BBB-5FF3-CD3E18060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26E79-B1DA-8C76-F65E-3E4AB809A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F62C2-0B45-486E-90FA-193F1BCF55D6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162EA-418F-0E35-E1DB-FFFC067A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EF94D-71D9-C89F-0D5F-711383FF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DF35-8145-48A8-97EB-0F094E7A9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619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400" y="394085"/>
            <a:ext cx="7012800" cy="473204"/>
          </a:xfrm>
          <a:prstGeom prst="rect">
            <a:avLst/>
          </a:prstGeom>
        </p:spPr>
        <p:txBody>
          <a:bodyPr anchor="b"/>
          <a:lstStyle>
            <a:lvl1pPr algn="l">
              <a:defRPr sz="2933" cap="none" baseline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/>
              <a:t>Title of slide to go here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37FE9-469B-2F2E-9907-16E219BAC7D1}"/>
              </a:ext>
            </a:extLst>
          </p:cNvPr>
          <p:cNvSpPr txBox="1"/>
          <p:nvPr userDrawn="1"/>
        </p:nvSpPr>
        <p:spPr>
          <a:xfrm>
            <a:off x="6194525" y="4334933"/>
            <a:ext cx="544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B345232-C7E2-F593-B534-36F8ECB3F0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501" y="1384301"/>
            <a:ext cx="7344833" cy="4426121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5pPr>
              <a:defRPr sz="1867"/>
            </a:lvl5pPr>
          </a:lstStyle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en-GB" sz="1867" baseline="0">
                <a:effectLst/>
                <a:latin typeface="Arial" panose="020B0604020202020204" pitchFamily="34" charset="0"/>
              </a:rPr>
              <a:t>Bullet list example. Lorem ipsum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dolor</a:t>
            </a:r>
            <a:r>
              <a:rPr lang="en-GB" sz="1867" baseline="0">
                <a:effectLst/>
                <a:latin typeface="Arial" panose="020B0604020202020204" pitchFamily="34" charset="0"/>
              </a:rPr>
              <a:t> sit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amet</a:t>
            </a:r>
            <a:r>
              <a:rPr lang="en-GB" sz="1867" baseline="0">
                <a:effectLst/>
                <a:latin typeface="Arial" panose="020B0604020202020204" pitchFamily="34" charset="0"/>
              </a:rPr>
              <a:t>,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consectetur</a:t>
            </a:r>
            <a:r>
              <a:rPr lang="en-GB" sz="1867" baseline="0">
                <a:effectLst/>
                <a:latin typeface="Arial" panose="020B0604020202020204" pitchFamily="34" charset="0"/>
              </a:rPr>
              <a:t> a</a:t>
            </a:r>
          </a:p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en-GB" sz="1867" baseline="0" err="1">
                <a:effectLst/>
                <a:latin typeface="Arial" panose="020B0604020202020204" pitchFamily="34" charset="0"/>
              </a:rPr>
              <a:t>dipiscing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elit</a:t>
            </a:r>
            <a:r>
              <a:rPr lang="en-GB" sz="1867" baseline="0">
                <a:effectLst/>
                <a:latin typeface="Arial" panose="020B0604020202020204" pitchFamily="34" charset="0"/>
              </a:rPr>
              <a:t>,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sed</a:t>
            </a:r>
            <a:r>
              <a:rPr lang="en-GB" sz="1867" baseline="0">
                <a:effectLst/>
                <a:latin typeface="Arial" panose="020B0604020202020204" pitchFamily="34" charset="0"/>
              </a:rPr>
              <a:t> do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eiusmod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tempor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incididunt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ut</a:t>
            </a:r>
            <a:r>
              <a:rPr lang="en-GB" sz="1867" baseline="0">
                <a:effectLst/>
                <a:latin typeface="Arial" panose="020B0604020202020204" pitchFamily="34" charset="0"/>
              </a:rPr>
              <a:t> labore et dolore magna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aliqua</a:t>
            </a:r>
            <a:r>
              <a:rPr lang="en-GB" sz="1867" baseline="0">
                <a:effectLst/>
                <a:latin typeface="Arial" panose="020B0604020202020204" pitchFamily="34" charset="0"/>
              </a:rPr>
              <a:t>.</a:t>
            </a:r>
          </a:p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en-GB" sz="1867" baseline="0">
                <a:effectLst/>
                <a:latin typeface="Arial" panose="020B0604020202020204" pitchFamily="34" charset="0"/>
              </a:rPr>
              <a:t>Ut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enima</a:t>
            </a:r>
            <a:r>
              <a:rPr lang="en-GB" sz="1867" baseline="0">
                <a:effectLst/>
                <a:latin typeface="Arial" panose="020B0604020202020204" pitchFamily="34" charset="0"/>
              </a:rPr>
              <a:t> ad minim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veniam</a:t>
            </a:r>
            <a:r>
              <a:rPr lang="en-GB" sz="1867" baseline="0">
                <a:effectLst/>
                <a:latin typeface="Arial" panose="020B0604020202020204" pitchFamily="34" charset="0"/>
              </a:rPr>
              <a:t>,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quis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nostrud</a:t>
            </a:r>
            <a:r>
              <a:rPr lang="en-GB" sz="1867" baseline="0">
                <a:effectLst/>
                <a:latin typeface="Arial" panose="020B0604020202020204" pitchFamily="34" charset="0"/>
              </a:rPr>
              <a:t> exercitation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ullamco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laboris</a:t>
            </a:r>
            <a:r>
              <a:rPr lang="en-GB" sz="1867" baseline="0">
                <a:effectLst/>
                <a:latin typeface="Arial" panose="020B0604020202020204" pitchFamily="34" charset="0"/>
              </a:rPr>
              <a:t> nisi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ut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aliquip</a:t>
            </a:r>
            <a:r>
              <a:rPr lang="en-GB" sz="1867" baseline="0">
                <a:effectLst/>
                <a:latin typeface="Arial" panose="020B0604020202020204" pitchFamily="34" charset="0"/>
              </a:rPr>
              <a:t> ex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ea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commodo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consequat</a:t>
            </a:r>
            <a:r>
              <a:rPr lang="en-GB" sz="1867" baseline="0">
                <a:effectLst/>
                <a:latin typeface="Arial" panose="020B0604020202020204" pitchFamily="34" charset="0"/>
              </a:rPr>
              <a:t>. </a:t>
            </a:r>
          </a:p>
          <a:p>
            <a:pPr marL="380990" marR="0" lvl="0" indent="-38099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en-GB" sz="1867" baseline="0">
                <a:effectLst/>
                <a:latin typeface="Arial" panose="020B0604020202020204" pitchFamily="34" charset="0"/>
              </a:rPr>
              <a:t>Duis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aute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irure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dolor</a:t>
            </a:r>
            <a:r>
              <a:rPr lang="en-GB" sz="1867" baseline="0">
                <a:effectLst/>
                <a:latin typeface="Arial" panose="020B0604020202020204" pitchFamily="34" charset="0"/>
              </a:rPr>
              <a:t> in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reprehenderit</a:t>
            </a:r>
            <a:r>
              <a:rPr lang="en-GB" sz="1867" baseline="0">
                <a:effectLst/>
                <a:latin typeface="Arial" panose="020B0604020202020204" pitchFamily="34" charset="0"/>
              </a:rPr>
              <a:t> in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voluptate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velit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esse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cillum</a:t>
            </a:r>
            <a:r>
              <a:rPr lang="en-GB" sz="1867" baseline="0">
                <a:effectLst/>
                <a:latin typeface="Arial" panose="020B0604020202020204" pitchFamily="34" charset="0"/>
              </a:rPr>
              <a:t> dolore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eu</a:t>
            </a:r>
            <a:r>
              <a:rPr lang="en-GB" sz="1867" baseline="0">
                <a:effectLst/>
                <a:latin typeface="Arial" panose="020B0604020202020204" pitchFamily="34" charset="0"/>
              </a:rPr>
              <a:t> </a:t>
            </a:r>
            <a:r>
              <a:rPr lang="en-GB" sz="1867" baseline="0" err="1">
                <a:effectLst/>
                <a:latin typeface="Arial" panose="020B0604020202020204" pitchFamily="34" charset="0"/>
              </a:rPr>
              <a:t>fugiat</a:t>
            </a:r>
            <a:endParaRPr lang="en-GB" sz="1867" baseline="0">
              <a:latin typeface="Arial" panose="020B0604020202020204" pitchFamily="34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5F9D31-694D-90E2-9F80-E52602B0D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4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71DD06-7129-0431-DCF6-5CAA172F7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4400" y="637857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5BA1B-3E56-C947-B661-1699EDF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65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400" y="3302237"/>
            <a:ext cx="7012800" cy="175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533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4C70CCD-442D-AFF9-9426-F918EE41A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BBFC8AC-B1A6-82BF-2252-B2CBF6C93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4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26D2E84-653D-EC92-68F6-45D3513C2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4400" y="637857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5BA1B-3E56-C947-B661-1699EDF3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4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DC5D-09A5-FAE9-2478-A4FDBFB8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6721F-6CDF-3181-0A0B-EEA10077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59584-F6B6-29DA-2D84-B3CECDE8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5BA85-F749-86C2-A0F5-FC924920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5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6C690-D4CD-0C3A-7C7E-F8B3472E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D05C8-A478-1D3B-D143-E1065B60D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A457A-42A4-75E0-00CF-52D2DB74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8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FE01-A557-4E4A-12F9-67D1B1EF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7F604-20AB-2286-6AE8-115F8A2F9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22433-DD61-BE4C-DAD4-EEC8151FC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17E9A-7BDC-5330-0B47-4DECBE7E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A3619-3338-5D4B-591E-0EF9A56B5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2BD56-5ADB-695B-E4B9-BAA677A5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31C6-7C9E-0FF0-4248-10836891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8A7C36-B223-52BA-D802-A426F17BA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80856-49AF-ECDB-2359-35490D2B6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95392-882B-D26E-BE89-A8A632B1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F8F42-D86B-7EBD-C476-159D60DF9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CD47C-DB82-0C6E-66A0-D73711B5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2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F1613-AFAF-88DF-0BF4-9D900245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66B79-E660-49EF-252F-812AE4BEE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FD95E-6BDE-3230-1B02-F658E270C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4BB37-0812-3498-DFA0-F45C814B4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97021-9136-2508-B242-3D21AE429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4C78E0-7122-0C36-653B-D520962C4F8F}"/>
              </a:ext>
            </a:extLst>
          </p:cNvPr>
          <p:cNvGrpSpPr/>
          <p:nvPr userDrawn="1"/>
        </p:nvGrpSpPr>
        <p:grpSpPr>
          <a:xfrm>
            <a:off x="1" y="-1389299"/>
            <a:ext cx="4880758" cy="1185945"/>
            <a:chOff x="0" y="-322729"/>
            <a:chExt cx="6844767" cy="16631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886CCF-6D8C-BD78-7EE2-285B67C4136F}"/>
                </a:ext>
              </a:extLst>
            </p:cNvPr>
            <p:cNvSpPr/>
            <p:nvPr userDrawn="1"/>
          </p:nvSpPr>
          <p:spPr>
            <a:xfrm>
              <a:off x="0" y="-322729"/>
              <a:ext cx="806824" cy="806824"/>
            </a:xfrm>
            <a:prstGeom prst="rect">
              <a:avLst/>
            </a:prstGeom>
            <a:solidFill>
              <a:srgbClr val="B01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E7BE00-10BB-CDDC-DFAF-2D5DF672653A}"/>
                </a:ext>
              </a:extLst>
            </p:cNvPr>
            <p:cNvSpPr/>
            <p:nvPr userDrawn="1"/>
          </p:nvSpPr>
          <p:spPr>
            <a:xfrm>
              <a:off x="862563" y="-322729"/>
              <a:ext cx="806824" cy="806824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5ADF9F-2961-9837-458C-300360437309}"/>
                </a:ext>
              </a:extLst>
            </p:cNvPr>
            <p:cNvSpPr/>
            <p:nvPr userDrawn="1"/>
          </p:nvSpPr>
          <p:spPr>
            <a:xfrm>
              <a:off x="1725126" y="-322729"/>
              <a:ext cx="806824" cy="806824"/>
            </a:xfrm>
            <a:prstGeom prst="rect">
              <a:avLst/>
            </a:prstGeom>
            <a:solidFill>
              <a:srgbClr val="00C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49956-AC52-8357-2F5A-9C149C30AE1D}"/>
                </a:ext>
              </a:extLst>
            </p:cNvPr>
            <p:cNvSpPr/>
            <p:nvPr userDrawn="1"/>
          </p:nvSpPr>
          <p:spPr>
            <a:xfrm>
              <a:off x="2587689" y="-322729"/>
              <a:ext cx="806824" cy="806824"/>
            </a:xfrm>
            <a:prstGeom prst="rect">
              <a:avLst/>
            </a:prstGeom>
            <a:solidFill>
              <a:srgbClr val="0CC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E0FEDB-800C-3258-9E68-01426DCB1EB6}"/>
                </a:ext>
              </a:extLst>
            </p:cNvPr>
            <p:cNvSpPr/>
            <p:nvPr userDrawn="1"/>
          </p:nvSpPr>
          <p:spPr>
            <a:xfrm>
              <a:off x="3450252" y="-322729"/>
              <a:ext cx="806824" cy="806824"/>
            </a:xfrm>
            <a:prstGeom prst="rect">
              <a:avLst/>
            </a:prstGeom>
            <a:solidFill>
              <a:srgbClr val="EE72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312BF6-44B8-1844-2372-8BDA3C6DD299}"/>
                </a:ext>
              </a:extLst>
            </p:cNvPr>
            <p:cNvSpPr/>
            <p:nvPr userDrawn="1"/>
          </p:nvSpPr>
          <p:spPr>
            <a:xfrm>
              <a:off x="4312815" y="-322729"/>
              <a:ext cx="806824" cy="806824"/>
            </a:xfrm>
            <a:prstGeom prst="rect">
              <a:avLst/>
            </a:prstGeom>
            <a:solidFill>
              <a:srgbClr val="92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B6B52E-3900-1B69-19F4-1A19BF9A2104}"/>
                </a:ext>
              </a:extLst>
            </p:cNvPr>
            <p:cNvSpPr/>
            <p:nvPr userDrawn="1"/>
          </p:nvSpPr>
          <p:spPr>
            <a:xfrm>
              <a:off x="5175378" y="-322729"/>
              <a:ext cx="806824" cy="806824"/>
            </a:xfrm>
            <a:prstGeom prst="rect">
              <a:avLst/>
            </a:prstGeom>
            <a:solidFill>
              <a:srgbClr val="E02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919372-5B20-231D-CEBE-53407A52D535}"/>
                </a:ext>
              </a:extLst>
            </p:cNvPr>
            <p:cNvSpPr/>
            <p:nvPr userDrawn="1"/>
          </p:nvSpPr>
          <p:spPr>
            <a:xfrm>
              <a:off x="6037943" y="-322729"/>
              <a:ext cx="806824" cy="806824"/>
            </a:xfrm>
            <a:prstGeom prst="rect">
              <a:avLst/>
            </a:prstGeom>
            <a:solidFill>
              <a:srgbClr val="BE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BEC913-8DD4-3B0C-62FA-203CBE93528A}"/>
                </a:ext>
              </a:extLst>
            </p:cNvPr>
            <p:cNvSpPr/>
            <p:nvPr userDrawn="1"/>
          </p:nvSpPr>
          <p:spPr>
            <a:xfrm>
              <a:off x="1725126" y="533615"/>
              <a:ext cx="806824" cy="806824"/>
            </a:xfrm>
            <a:prstGeom prst="rect">
              <a:avLst/>
            </a:prstGeom>
            <a:solidFill>
              <a:srgbClr val="004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7E58AB-528C-449A-BED4-03953A2D41A2}"/>
                </a:ext>
              </a:extLst>
            </p:cNvPr>
            <p:cNvSpPr/>
            <p:nvPr userDrawn="1"/>
          </p:nvSpPr>
          <p:spPr>
            <a:xfrm>
              <a:off x="2587689" y="533615"/>
              <a:ext cx="806824" cy="806824"/>
            </a:xfrm>
            <a:prstGeom prst="rect">
              <a:avLst/>
            </a:prstGeom>
            <a:solidFill>
              <a:srgbClr val="002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40B92B-63EC-97C1-D988-DF6796A67CC9}"/>
                </a:ext>
              </a:extLst>
            </p:cNvPr>
            <p:cNvSpPr/>
            <p:nvPr userDrawn="1"/>
          </p:nvSpPr>
          <p:spPr>
            <a:xfrm>
              <a:off x="3450252" y="533615"/>
              <a:ext cx="806824" cy="806824"/>
            </a:xfrm>
            <a:prstGeom prst="rect">
              <a:avLst/>
            </a:prstGeom>
            <a:solidFill>
              <a:srgbClr val="6D2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D55CAD-6D28-2B8A-AC71-1E1B9A48E0F3}"/>
                </a:ext>
              </a:extLst>
            </p:cNvPr>
            <p:cNvSpPr/>
            <p:nvPr userDrawn="1"/>
          </p:nvSpPr>
          <p:spPr>
            <a:xfrm>
              <a:off x="4312815" y="533615"/>
              <a:ext cx="806824" cy="806824"/>
            </a:xfrm>
            <a:prstGeom prst="rect">
              <a:avLst/>
            </a:prstGeom>
            <a:solidFill>
              <a:srgbClr val="4214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FE3F3C-A1E9-B90F-57F0-5F946E367051}"/>
                </a:ext>
              </a:extLst>
            </p:cNvPr>
            <p:cNvSpPr/>
            <p:nvPr userDrawn="1"/>
          </p:nvSpPr>
          <p:spPr>
            <a:xfrm>
              <a:off x="5175378" y="533615"/>
              <a:ext cx="806824" cy="806824"/>
            </a:xfrm>
            <a:prstGeom prst="rect">
              <a:avLst/>
            </a:prstGeom>
            <a:solidFill>
              <a:srgbClr val="772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0A26C4-7410-F780-12EA-3B1BD9A12DED}"/>
                </a:ext>
              </a:extLst>
            </p:cNvPr>
            <p:cNvSpPr/>
            <p:nvPr userDrawn="1"/>
          </p:nvSpPr>
          <p:spPr>
            <a:xfrm>
              <a:off x="6037943" y="533615"/>
              <a:ext cx="806824" cy="806824"/>
            </a:xfrm>
            <a:prstGeom prst="rect">
              <a:avLst/>
            </a:prstGeom>
            <a:solidFill>
              <a:srgbClr val="5368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201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360">
          <p15:clr>
            <a:srgbClr val="F26B43"/>
          </p15:clr>
        </p15:guide>
        <p15:guide id="4" pos="1080">
          <p15:clr>
            <a:srgbClr val="F26B43"/>
          </p15:clr>
        </p15:guide>
        <p15:guide id="5" pos="1248">
          <p15:clr>
            <a:srgbClr val="F26B43"/>
          </p15:clr>
        </p15:guide>
        <p15:guide id="6" pos="1968">
          <p15:clr>
            <a:srgbClr val="F26B43"/>
          </p15:clr>
        </p15:guide>
        <p15:guide id="7" pos="2144">
          <p15:clr>
            <a:srgbClr val="F26B43"/>
          </p15:clr>
        </p15:guide>
        <p15:guide id="8" pos="2864">
          <p15:clr>
            <a:srgbClr val="F26B43"/>
          </p15:clr>
        </p15:guide>
        <p15:guide id="9" pos="3032">
          <p15:clr>
            <a:srgbClr val="F26B43"/>
          </p15:clr>
        </p15:guide>
        <p15:guide id="10" pos="3752">
          <p15:clr>
            <a:srgbClr val="F26B43"/>
          </p15:clr>
        </p15:guide>
        <p15:guide id="11" pos="3928">
          <p15:clr>
            <a:srgbClr val="F26B43"/>
          </p15:clr>
        </p15:guide>
        <p15:guide id="12" pos="4648">
          <p15:clr>
            <a:srgbClr val="F26B43"/>
          </p15:clr>
        </p15:guide>
        <p15:guide id="13" pos="4816">
          <p15:clr>
            <a:srgbClr val="F26B43"/>
          </p15:clr>
        </p15:guide>
        <p15:guide id="14" pos="5536">
          <p15:clr>
            <a:srgbClr val="F26B43"/>
          </p15:clr>
        </p15:guide>
        <p15:guide id="15" pos="5712">
          <p15:clr>
            <a:srgbClr val="F26B43"/>
          </p15:clr>
        </p15:guide>
        <p15:guide id="16" pos="6432">
          <p15:clr>
            <a:srgbClr val="F26B43"/>
          </p15:clr>
        </p15:guide>
        <p15:guide id="17" pos="6600">
          <p15:clr>
            <a:srgbClr val="F26B43"/>
          </p15:clr>
        </p15:guide>
        <p15:guide id="18" pos="7320">
          <p15:clr>
            <a:srgbClr val="F26B43"/>
          </p15:clr>
        </p15:guide>
        <p15:guide id="19" orient="horz">
          <p15:clr>
            <a:srgbClr val="F26B43"/>
          </p15:clr>
        </p15:guide>
        <p15:guide id="20" orient="horz" pos="4320">
          <p15:clr>
            <a:srgbClr val="F26B43"/>
          </p15:clr>
        </p15:guide>
        <p15:guide id="21" orient="horz" pos="360">
          <p15:clr>
            <a:srgbClr val="F26B43"/>
          </p15:clr>
        </p15:guide>
        <p15:guide id="22" orient="horz" pos="1256">
          <p15:clr>
            <a:srgbClr val="F26B43"/>
          </p15:clr>
        </p15:guide>
        <p15:guide id="23" orient="horz" pos="2160">
          <p15:clr>
            <a:srgbClr val="F26B43"/>
          </p15:clr>
        </p15:guide>
        <p15:guide id="24" orient="horz" pos="3064">
          <p15:clr>
            <a:srgbClr val="F26B43"/>
          </p15:clr>
        </p15:guide>
        <p15:guide id="25" orient="horz" pos="3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F1613-AFAF-88DF-0BF4-9D900245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66B79-E660-49EF-252F-812AE4BEE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FD95E-6BDE-3230-1B02-F658E270C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D090B-DC67-4149-9E9E-4C4BBAB2435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4BB37-0812-3498-DFA0-F45C814B4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97021-9136-2508-B242-3D21AE429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07BD0-D824-1B4B-ADC3-1E5C46D4E63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4C78E0-7122-0C36-653B-D520962C4F8F}"/>
              </a:ext>
            </a:extLst>
          </p:cNvPr>
          <p:cNvGrpSpPr/>
          <p:nvPr userDrawn="1"/>
        </p:nvGrpSpPr>
        <p:grpSpPr>
          <a:xfrm>
            <a:off x="1" y="-1389299"/>
            <a:ext cx="4880758" cy="1185945"/>
            <a:chOff x="0" y="-322729"/>
            <a:chExt cx="6844767" cy="16631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886CCF-6D8C-BD78-7EE2-285B67C4136F}"/>
                </a:ext>
              </a:extLst>
            </p:cNvPr>
            <p:cNvSpPr/>
            <p:nvPr userDrawn="1"/>
          </p:nvSpPr>
          <p:spPr>
            <a:xfrm>
              <a:off x="0" y="-322729"/>
              <a:ext cx="806824" cy="806824"/>
            </a:xfrm>
            <a:prstGeom prst="rect">
              <a:avLst/>
            </a:prstGeom>
            <a:solidFill>
              <a:srgbClr val="B01C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E7BE00-10BB-CDDC-DFAF-2D5DF672653A}"/>
                </a:ext>
              </a:extLst>
            </p:cNvPr>
            <p:cNvSpPr/>
            <p:nvPr userDrawn="1"/>
          </p:nvSpPr>
          <p:spPr>
            <a:xfrm>
              <a:off x="862563" y="-322729"/>
              <a:ext cx="806824" cy="806824"/>
            </a:xfrm>
            <a:prstGeom prst="rect">
              <a:avLst/>
            </a:prstGeom>
            <a:solidFill>
              <a:srgbClr val="E5E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5ADF9F-2961-9837-458C-300360437309}"/>
                </a:ext>
              </a:extLst>
            </p:cNvPr>
            <p:cNvSpPr/>
            <p:nvPr userDrawn="1"/>
          </p:nvSpPr>
          <p:spPr>
            <a:xfrm>
              <a:off x="1725126" y="-322729"/>
              <a:ext cx="806824" cy="806824"/>
            </a:xfrm>
            <a:prstGeom prst="rect">
              <a:avLst/>
            </a:prstGeom>
            <a:solidFill>
              <a:srgbClr val="00C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49956-AC52-8357-2F5A-9C149C30AE1D}"/>
                </a:ext>
              </a:extLst>
            </p:cNvPr>
            <p:cNvSpPr/>
            <p:nvPr userDrawn="1"/>
          </p:nvSpPr>
          <p:spPr>
            <a:xfrm>
              <a:off x="2587689" y="-322729"/>
              <a:ext cx="806824" cy="806824"/>
            </a:xfrm>
            <a:prstGeom prst="rect">
              <a:avLst/>
            </a:prstGeom>
            <a:solidFill>
              <a:srgbClr val="0CC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E0FEDB-800C-3258-9E68-01426DCB1EB6}"/>
                </a:ext>
              </a:extLst>
            </p:cNvPr>
            <p:cNvSpPr/>
            <p:nvPr userDrawn="1"/>
          </p:nvSpPr>
          <p:spPr>
            <a:xfrm>
              <a:off x="3450252" y="-322729"/>
              <a:ext cx="806824" cy="806824"/>
            </a:xfrm>
            <a:prstGeom prst="rect">
              <a:avLst/>
            </a:prstGeom>
            <a:solidFill>
              <a:srgbClr val="EE72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312BF6-44B8-1844-2372-8BDA3C6DD299}"/>
                </a:ext>
              </a:extLst>
            </p:cNvPr>
            <p:cNvSpPr/>
            <p:nvPr userDrawn="1"/>
          </p:nvSpPr>
          <p:spPr>
            <a:xfrm>
              <a:off x="4312815" y="-322729"/>
              <a:ext cx="806824" cy="806824"/>
            </a:xfrm>
            <a:prstGeom prst="rect">
              <a:avLst/>
            </a:prstGeom>
            <a:solidFill>
              <a:srgbClr val="92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B6B52E-3900-1B69-19F4-1A19BF9A2104}"/>
                </a:ext>
              </a:extLst>
            </p:cNvPr>
            <p:cNvSpPr/>
            <p:nvPr userDrawn="1"/>
          </p:nvSpPr>
          <p:spPr>
            <a:xfrm>
              <a:off x="5175378" y="-322729"/>
              <a:ext cx="806824" cy="806824"/>
            </a:xfrm>
            <a:prstGeom prst="rect">
              <a:avLst/>
            </a:prstGeom>
            <a:solidFill>
              <a:srgbClr val="E02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919372-5B20-231D-CEBE-53407A52D535}"/>
                </a:ext>
              </a:extLst>
            </p:cNvPr>
            <p:cNvSpPr/>
            <p:nvPr userDrawn="1"/>
          </p:nvSpPr>
          <p:spPr>
            <a:xfrm>
              <a:off x="6037943" y="-322729"/>
              <a:ext cx="806824" cy="806824"/>
            </a:xfrm>
            <a:prstGeom prst="rect">
              <a:avLst/>
            </a:prstGeom>
            <a:solidFill>
              <a:srgbClr val="BE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BEC913-8DD4-3B0C-62FA-203CBE93528A}"/>
                </a:ext>
              </a:extLst>
            </p:cNvPr>
            <p:cNvSpPr/>
            <p:nvPr userDrawn="1"/>
          </p:nvSpPr>
          <p:spPr>
            <a:xfrm>
              <a:off x="1725126" y="533615"/>
              <a:ext cx="806824" cy="806824"/>
            </a:xfrm>
            <a:prstGeom prst="rect">
              <a:avLst/>
            </a:prstGeom>
            <a:solidFill>
              <a:srgbClr val="004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7E58AB-528C-449A-BED4-03953A2D41A2}"/>
                </a:ext>
              </a:extLst>
            </p:cNvPr>
            <p:cNvSpPr/>
            <p:nvPr userDrawn="1"/>
          </p:nvSpPr>
          <p:spPr>
            <a:xfrm>
              <a:off x="2587689" y="533615"/>
              <a:ext cx="806824" cy="806824"/>
            </a:xfrm>
            <a:prstGeom prst="rect">
              <a:avLst/>
            </a:prstGeom>
            <a:solidFill>
              <a:srgbClr val="002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40B92B-63EC-97C1-D988-DF6796A67CC9}"/>
                </a:ext>
              </a:extLst>
            </p:cNvPr>
            <p:cNvSpPr/>
            <p:nvPr userDrawn="1"/>
          </p:nvSpPr>
          <p:spPr>
            <a:xfrm>
              <a:off x="3450252" y="533615"/>
              <a:ext cx="806824" cy="806824"/>
            </a:xfrm>
            <a:prstGeom prst="rect">
              <a:avLst/>
            </a:prstGeom>
            <a:solidFill>
              <a:srgbClr val="6D2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D55CAD-6D28-2B8A-AC71-1E1B9A48E0F3}"/>
                </a:ext>
              </a:extLst>
            </p:cNvPr>
            <p:cNvSpPr/>
            <p:nvPr userDrawn="1"/>
          </p:nvSpPr>
          <p:spPr>
            <a:xfrm>
              <a:off x="4312815" y="533615"/>
              <a:ext cx="806824" cy="806824"/>
            </a:xfrm>
            <a:prstGeom prst="rect">
              <a:avLst/>
            </a:prstGeom>
            <a:solidFill>
              <a:srgbClr val="4214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FE3F3C-A1E9-B90F-57F0-5F946E367051}"/>
                </a:ext>
              </a:extLst>
            </p:cNvPr>
            <p:cNvSpPr/>
            <p:nvPr userDrawn="1"/>
          </p:nvSpPr>
          <p:spPr>
            <a:xfrm>
              <a:off x="5175378" y="533615"/>
              <a:ext cx="806824" cy="806824"/>
            </a:xfrm>
            <a:prstGeom prst="rect">
              <a:avLst/>
            </a:prstGeom>
            <a:solidFill>
              <a:srgbClr val="772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0A26C4-7410-F780-12EA-3B1BD9A12DED}"/>
                </a:ext>
              </a:extLst>
            </p:cNvPr>
            <p:cNvSpPr/>
            <p:nvPr userDrawn="1"/>
          </p:nvSpPr>
          <p:spPr>
            <a:xfrm>
              <a:off x="6037943" y="533615"/>
              <a:ext cx="806824" cy="806824"/>
            </a:xfrm>
            <a:prstGeom prst="rect">
              <a:avLst/>
            </a:prstGeom>
            <a:solidFill>
              <a:srgbClr val="5368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70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360">
          <p15:clr>
            <a:srgbClr val="F26B43"/>
          </p15:clr>
        </p15:guide>
        <p15:guide id="4" pos="1080">
          <p15:clr>
            <a:srgbClr val="F26B43"/>
          </p15:clr>
        </p15:guide>
        <p15:guide id="5" pos="1248">
          <p15:clr>
            <a:srgbClr val="F26B43"/>
          </p15:clr>
        </p15:guide>
        <p15:guide id="6" pos="1968">
          <p15:clr>
            <a:srgbClr val="F26B43"/>
          </p15:clr>
        </p15:guide>
        <p15:guide id="7" pos="2144">
          <p15:clr>
            <a:srgbClr val="F26B43"/>
          </p15:clr>
        </p15:guide>
        <p15:guide id="8" pos="2864">
          <p15:clr>
            <a:srgbClr val="F26B43"/>
          </p15:clr>
        </p15:guide>
        <p15:guide id="9" pos="3032">
          <p15:clr>
            <a:srgbClr val="F26B43"/>
          </p15:clr>
        </p15:guide>
        <p15:guide id="10" pos="3752">
          <p15:clr>
            <a:srgbClr val="F26B43"/>
          </p15:clr>
        </p15:guide>
        <p15:guide id="11" pos="3928">
          <p15:clr>
            <a:srgbClr val="F26B43"/>
          </p15:clr>
        </p15:guide>
        <p15:guide id="12" pos="4648">
          <p15:clr>
            <a:srgbClr val="F26B43"/>
          </p15:clr>
        </p15:guide>
        <p15:guide id="13" pos="4816">
          <p15:clr>
            <a:srgbClr val="F26B43"/>
          </p15:clr>
        </p15:guide>
        <p15:guide id="14" pos="5536">
          <p15:clr>
            <a:srgbClr val="F26B43"/>
          </p15:clr>
        </p15:guide>
        <p15:guide id="15" pos="5712">
          <p15:clr>
            <a:srgbClr val="F26B43"/>
          </p15:clr>
        </p15:guide>
        <p15:guide id="16" pos="6432">
          <p15:clr>
            <a:srgbClr val="F26B43"/>
          </p15:clr>
        </p15:guide>
        <p15:guide id="17" pos="6600">
          <p15:clr>
            <a:srgbClr val="F26B43"/>
          </p15:clr>
        </p15:guide>
        <p15:guide id="18" pos="7320">
          <p15:clr>
            <a:srgbClr val="F26B43"/>
          </p15:clr>
        </p15:guide>
        <p15:guide id="19" orient="horz">
          <p15:clr>
            <a:srgbClr val="F26B43"/>
          </p15:clr>
        </p15:guide>
        <p15:guide id="20" orient="horz" pos="4320">
          <p15:clr>
            <a:srgbClr val="F26B43"/>
          </p15:clr>
        </p15:guide>
        <p15:guide id="21" orient="horz" pos="360">
          <p15:clr>
            <a:srgbClr val="F26B43"/>
          </p15:clr>
        </p15:guide>
        <p15:guide id="22" orient="horz" pos="1256">
          <p15:clr>
            <a:srgbClr val="F26B43"/>
          </p15:clr>
        </p15:guide>
        <p15:guide id="23" orient="horz" pos="2160">
          <p15:clr>
            <a:srgbClr val="F26B43"/>
          </p15:clr>
        </p15:guide>
        <p15:guide id="24" orient="horz" pos="3064">
          <p15:clr>
            <a:srgbClr val="F26B43"/>
          </p15:clr>
        </p15:guide>
        <p15:guide id="25" orient="horz" pos="39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3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9C68267-3437-F0C7-2EE8-2D3F88B278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09014DA-49A7-2F6D-D75D-24DEA2C70A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5D892-9C76-F536-DDE7-D1400CF70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2889E5-C085-544C-A3F7-D7ECC605205A}" type="datetime1">
              <a:rPr lang="en-GB" smtClean="0"/>
              <a:pPr>
                <a:defRPr/>
              </a:pPr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82D20-D39B-E4D6-30B1-AA60FCA65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86F57-6DB3-1EBE-CD91-60DF0AF0E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4DE3F-9AB4-B645-91D2-26FA6618C9C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9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</p:sldLayoutIdLst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3.png"/><Relationship Id="rId7" Type="http://schemas.openxmlformats.org/officeDocument/2006/relationships/image" Target="../media/image2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26.png"/><Relationship Id="rId9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9C98920-7606-2436-A12B-F23EF6CC5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5827346" y="5965775"/>
            <a:ext cx="537307" cy="537307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46C7F49-B389-C37E-73BE-E8C2B8D1C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" r="89"/>
          <a:stretch/>
        </p:blipFill>
        <p:spPr>
          <a:xfrm>
            <a:off x="4204677" y="2671512"/>
            <a:ext cx="3787002" cy="1093704"/>
          </a:xfrm>
          <a:prstGeom prst="rect">
            <a:avLst/>
          </a:prstGeom>
        </p:spPr>
      </p:pic>
      <p:sp>
        <p:nvSpPr>
          <p:cNvPr id="2" name="Text Placeholder 1, chunk 2">
            <a:extLst>
              <a:ext uri="{FF2B5EF4-FFF2-40B4-BE49-F238E27FC236}">
                <a16:creationId xmlns:a16="http://schemas.microsoft.com/office/drawing/2014/main" id="{9D5B2208-384A-1718-EF6D-EBFE303EBB85}"/>
              </a:ext>
            </a:extLst>
          </p:cNvPr>
          <p:cNvSpPr txBox="1"/>
          <p:nvPr/>
        </p:nvSpPr>
        <p:spPr>
          <a:xfrm>
            <a:off x="2603390" y="4850154"/>
            <a:ext cx="8770863" cy="1046440"/>
          </a:xfrm>
          <a:prstGeom prst="rect">
            <a:avLst/>
          </a:prstGeom>
        </p:spPr>
        <p:txBody>
          <a:bodyPr vert="horz" wrap="square" lIns="91440" tIns="45720" rIns="91440" bIns="45720" numCol="1" rtlCol="0" anchor="t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/>
                <a:ea typeface="Helvetica Neue" panose="02000503000000020004" pitchFamily="2" charset="0"/>
                <a:cs typeface="Arial" panose="020B0604020202020204" pitchFamily="34" charset="0"/>
              </a:rPr>
              <a:t>	Prof Michele Acuto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/>
                <a:ea typeface="Helvetica Neue" panose="02000503000000020004" pitchFamily="2" charset="0"/>
                <a:cs typeface="Arial" panose="020B0604020202020204" pitchFamily="34" charset="0"/>
              </a:rPr>
              <a:t>Vice-President &amp; Pro Vice-Chancellor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/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0000"/>
                  </a:srgbClr>
                </a:solidFill>
                <a:effectLst/>
                <a:uLnTx/>
                <a:uFillTx/>
                <a:latin typeface="Inter Bold"/>
                <a:ea typeface="Helvetica Neue Light" panose="02000403000000020004" pitchFamily="2" charset="0"/>
                <a:cs typeface="Arial" panose="020B0604020202020204" pitchFamily="34" charset="0"/>
              </a:rPr>
              <a:t>(Coimbra Summit, Durham, 25-26 March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rgbClr val="FFFFFF">
                    <a:alpha val="40000"/>
                  </a:srgbClr>
                </a:solidFill>
                <a:effectLst/>
                <a:uLnTx/>
                <a:uFillTx/>
                <a:latin typeface="Inter Bold"/>
                <a:ea typeface="Helvetica Neue Light" panose="02000403000000020004" pitchFamily="2" charset="0"/>
                <a:cs typeface="Arial" panose="020B0604020202020204" pitchFamily="34" charset="0"/>
              </a:rPr>
              <a:t> 2025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40000"/>
                  </a:srgbClr>
                </a:solidFill>
                <a:effectLst/>
                <a:uLnTx/>
                <a:uFillTx/>
                <a:latin typeface="Inter Bold"/>
                <a:ea typeface="Helvetica Neue Light" panose="02000403000000020004" pitchFamily="2" charset="0"/>
                <a:cs typeface="Arial" panose="020B0604020202020204" pitchFamily="34" charset="0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0000"/>
                </a:srgbClr>
              </a:solidFill>
              <a:effectLst/>
              <a:uLnTx/>
              <a:uFillTx/>
              <a:latin typeface="Inter Bold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91667E-6 -0.03472 L 2.91667E-6 -1.48148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E008294D-8E51-A5FE-AEE2-8BC8E8DF2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3" b="2483"/>
          <a:stretch/>
        </p:blipFill>
        <p:spPr>
          <a:xfrm>
            <a:off x="777661" y="107320"/>
            <a:ext cx="1000163" cy="287106"/>
          </a:xfrm>
          <a:prstGeom prst="rect">
            <a:avLst/>
          </a:prstGeom>
        </p:spPr>
      </p:pic>
      <p:sp>
        <p:nvSpPr>
          <p:cNvPr id="9" name="Parallelogram 8" hidden="1">
            <a:extLst>
              <a:ext uri="{FF2B5EF4-FFF2-40B4-BE49-F238E27FC236}">
                <a16:creationId xmlns:a16="http://schemas.microsoft.com/office/drawing/2014/main" id="{6FCDADA3-6FA6-86FA-9324-0D6879D40869}"/>
              </a:ext>
            </a:extLst>
          </p:cNvPr>
          <p:cNvSpPr/>
          <p:nvPr/>
        </p:nvSpPr>
        <p:spPr>
          <a:xfrm>
            <a:off x="7735236" y="566738"/>
            <a:ext cx="6601082" cy="6291262"/>
          </a:xfrm>
          <a:prstGeom prst="parallelogram">
            <a:avLst>
              <a:gd name="adj" fmla="val 23261"/>
            </a:avLst>
          </a:prstGeom>
          <a:gradFill>
            <a:gsLst>
              <a:gs pos="45000">
                <a:schemeClr val="accent5">
                  <a:alpha val="0"/>
                </a:schemeClr>
              </a:gs>
              <a:gs pos="100000">
                <a:srgbClr val="B01C2E">
                  <a:alpha val="12000"/>
                </a:srgbClr>
              </a:gs>
            </a:gsLst>
            <a:lin ang="10800000" scaled="0"/>
          </a:gradFill>
          <a:ln>
            <a:noFill/>
          </a:ln>
          <a:effectLst>
            <a:outerShdw blurRad="637869" dir="3960000" algn="ctr" rotWithShape="0">
              <a:prstClr val="black">
                <a:alpha val="7907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!!Picture 10">
            <a:extLst>
              <a:ext uri="{FF2B5EF4-FFF2-40B4-BE49-F238E27FC236}">
                <a16:creationId xmlns:a16="http://schemas.microsoft.com/office/drawing/2014/main" id="{581E7BDD-318C-7BDC-FBC7-FD240B99FA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0704" y="0"/>
            <a:ext cx="13242704" cy="6858000"/>
          </a:xfrm>
          <a:custGeom>
            <a:avLst/>
            <a:gdLst>
              <a:gd name="connsiteX0" fmla="*/ 1465143 w 12162723"/>
              <a:gd name="connsiteY0" fmla="*/ 0 h 6298710"/>
              <a:gd name="connsiteX1" fmla="*/ 12162723 w 12162723"/>
              <a:gd name="connsiteY1" fmla="*/ 0 h 6298710"/>
              <a:gd name="connsiteX2" fmla="*/ 12162723 w 12162723"/>
              <a:gd name="connsiteY2" fmla="*/ 6298710 h 6298710"/>
              <a:gd name="connsiteX3" fmla="*/ 0 w 12162723"/>
              <a:gd name="connsiteY3" fmla="*/ 6298710 h 629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2723" h="6298710">
                <a:moveTo>
                  <a:pt x="1465143" y="0"/>
                </a:moveTo>
                <a:lnTo>
                  <a:pt x="12162723" y="0"/>
                </a:lnTo>
                <a:lnTo>
                  <a:pt x="12162723" y="6298710"/>
                </a:lnTo>
                <a:lnTo>
                  <a:pt x="0" y="6298710"/>
                </a:ln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97C2831-6C3C-4451-EE22-EFE6D9FBD05A}"/>
              </a:ext>
            </a:extLst>
          </p:cNvPr>
          <p:cNvGrpSpPr/>
          <p:nvPr/>
        </p:nvGrpSpPr>
        <p:grpSpPr>
          <a:xfrm>
            <a:off x="-518617" y="4922166"/>
            <a:ext cx="11750723" cy="1364184"/>
            <a:chOff x="-2103217" y="3005685"/>
            <a:chExt cx="11750723" cy="1364184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8E113580-79C2-27F1-2710-76D1237C21FC}"/>
                </a:ext>
              </a:extLst>
            </p:cNvPr>
            <p:cNvSpPr/>
            <p:nvPr/>
          </p:nvSpPr>
          <p:spPr>
            <a:xfrm rot="10800000">
              <a:off x="-2103217" y="3005685"/>
              <a:ext cx="11750723" cy="1364184"/>
            </a:xfrm>
            <a:prstGeom prst="parallelogram">
              <a:avLst>
                <a:gd name="adj" fmla="val 23261"/>
              </a:avLst>
            </a:prstGeom>
            <a:gradFill>
              <a:gsLst>
                <a:gs pos="0">
                  <a:srgbClr val="6D2601"/>
                </a:gs>
                <a:gs pos="100000">
                  <a:srgbClr val="B01C2E"/>
                </a:gs>
              </a:gsLst>
              <a:lin ang="10800000" scaled="0"/>
            </a:gradFill>
            <a:ln>
              <a:noFill/>
            </a:ln>
            <a:effectLst>
              <a:outerShdw blurRad="12700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 Placeholder 1, chunk 1">
              <a:extLst>
                <a:ext uri="{FF2B5EF4-FFF2-40B4-BE49-F238E27FC236}">
                  <a16:creationId xmlns:a16="http://schemas.microsoft.com/office/drawing/2014/main" id="{FD5AFE6C-ABED-E268-ABD8-E7A49D151CB3}"/>
                </a:ext>
              </a:extLst>
            </p:cNvPr>
            <p:cNvSpPr txBox="1"/>
            <p:nvPr/>
          </p:nvSpPr>
          <p:spPr>
            <a:xfrm>
              <a:off x="396600" y="3342457"/>
              <a:ext cx="5552364" cy="829394"/>
            </a:xfrm>
            <a:prstGeom prst="rect">
              <a:avLst/>
            </a:prstGeom>
          </p:spPr>
          <p:txBody>
            <a:bodyPr vert="horz" wrap="square" lIns="0" tIns="0" rIns="0" bIns="0" numCol="1" rtlCol="0" anchor="t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28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ExtraBold" panose="02000903000000020004" pitchFamily="2" charset="0"/>
                  <a:ea typeface="Inter ExtraBold" panose="02000903000000020004" pitchFamily="2" charset="0"/>
                  <a:cs typeface="Inter ExtraBold" panose="02000903000000020004" pitchFamily="2" charset="0"/>
                </a:rPr>
                <a:t>LET'S CONTINUE</a:t>
              </a:r>
              <a:br>
                <a:rPr kumimoji="0" lang="en-GB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ExtraBold" panose="02000903000000020004" pitchFamily="2" charset="0"/>
                  <a:ea typeface="Inter ExtraBold" panose="02000903000000020004" pitchFamily="2" charset="0"/>
                  <a:cs typeface="Inter ExtraBold" panose="02000903000000020004" pitchFamily="2" charset="0"/>
                </a:rPr>
              </a:br>
              <a:r>
                <a:rPr kumimoji="0" lang="en-GB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ExtraBold" panose="02000903000000020004" pitchFamily="2" charset="0"/>
                  <a:ea typeface="Inter ExtraBold" panose="02000903000000020004" pitchFamily="2" charset="0"/>
                  <a:cs typeface="Inter ExtraBold" panose="02000903000000020004" pitchFamily="2" charset="0"/>
                </a:rPr>
                <a:t>THE CONVERSATION.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A43C53A8-3943-A0AB-75DB-FEEBB491E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41" b="141"/>
          <a:stretch/>
        </p:blipFill>
        <p:spPr>
          <a:xfrm>
            <a:off x="7933587" y="5237568"/>
            <a:ext cx="2543151" cy="73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0979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nodeType="withEffect" p14:presetBounceEnd="99000">
                                      <p:stCondLst>
                                        <p:cond delay="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4AE2E27B-557A-0A81-EF84-C15AB69A50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82" r="28799"/>
          <a:stretch/>
        </p:blipFill>
        <p:spPr>
          <a:xfrm>
            <a:off x="6096001" y="-1"/>
            <a:ext cx="608744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F713D-C86A-8CF5-9514-FF14AD5895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454" r="24164" b="18118"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FD217B17-DDBA-8A8B-70BF-8635963C9148}"/>
              </a:ext>
            </a:extLst>
          </p:cNvPr>
          <p:cNvSpPr/>
          <p:nvPr/>
        </p:nvSpPr>
        <p:spPr>
          <a:xfrm rot="10800000">
            <a:off x="3622144" y="0"/>
            <a:ext cx="4561469" cy="3862913"/>
          </a:xfrm>
          <a:prstGeom prst="parallelogram">
            <a:avLst>
              <a:gd name="adj" fmla="val 23261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10800000" scaled="0"/>
          </a:gradFill>
          <a:ln>
            <a:noFill/>
          </a:ln>
          <a:effectLst>
            <a:outerShdw blurRad="12700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BA117-C09D-869B-9D52-EED18B7F7804}"/>
              </a:ext>
            </a:extLst>
          </p:cNvPr>
          <p:cNvSpPr txBox="1"/>
          <p:nvPr/>
        </p:nvSpPr>
        <p:spPr>
          <a:xfrm>
            <a:off x="3622144" y="200917"/>
            <a:ext cx="40120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BRISTOL AT 150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From a University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 Bristol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to a University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for Bristol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(and a proactive actor in the world)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  <a:sym typeface="Gill Sans" panose="020B0502020104020203" pitchFamily="34" charset="-79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BRISTOL TEMPLE QUARTER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A once-in-a-generation 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redesign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a 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deeply civic project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amidst a 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global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 civic call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Avenir Next" panose="020B0503020202020204" pitchFamily="34" charset="0"/>
              <a:sym typeface="Gill Sans" panose="020B0502020104020203" pitchFamily="34" charset="-79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venir Next" panose="020B0503020202020204" pitchFamily="34" charset="0"/>
                <a:sym typeface="Gill Sans" panose="020B0502020104020203" pitchFamily="34" charset="-79"/>
              </a:rPr>
              <a:t>THE TRANSFORMATIVE POWER OF THE GLOBAL CIVIC UNIVERSITY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1CD36D3D-885F-9D83-7C00-E7AA6EF03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79" y="6234834"/>
            <a:ext cx="1602038" cy="4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09CC6-3426-4EC7-AB3F-B3C5B7C6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aerial view of a city&#10;&#10;Description automatically generated">
            <a:extLst>
              <a:ext uri="{FF2B5EF4-FFF2-40B4-BE49-F238E27FC236}">
                <a16:creationId xmlns:a16="http://schemas.microsoft.com/office/drawing/2014/main" id="{D2023077-CEB0-889A-00F8-58C99BFD03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5837" b="863"/>
          <a:stretch/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AFED72-8F22-7FD8-F8A7-E2D3A8258D26}"/>
              </a:ext>
            </a:extLst>
          </p:cNvPr>
          <p:cNvSpPr txBox="1"/>
          <p:nvPr/>
        </p:nvSpPr>
        <p:spPr>
          <a:xfrm>
            <a:off x="4350776" y="169120"/>
            <a:ext cx="1003971" cy="30777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City Hall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AB521-116D-B122-8A99-CD19E22DFF97}"/>
              </a:ext>
            </a:extLst>
          </p:cNvPr>
          <p:cNvSpPr txBox="1"/>
          <p:nvPr/>
        </p:nvSpPr>
        <p:spPr>
          <a:xfrm>
            <a:off x="9438590" y="169119"/>
            <a:ext cx="1003971" cy="523220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Clifton campus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F909BC5-FDA1-D593-D289-8813EBFD922D}"/>
              </a:ext>
            </a:extLst>
          </p:cNvPr>
          <p:cNvSpPr/>
          <p:nvPr/>
        </p:nvSpPr>
        <p:spPr>
          <a:xfrm>
            <a:off x="4838771" y="483159"/>
            <a:ext cx="9400" cy="30960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98E0918-0CD8-6EF0-9F2A-1F742EA30123}"/>
              </a:ext>
            </a:extLst>
          </p:cNvPr>
          <p:cNvSpPr/>
          <p:nvPr/>
        </p:nvSpPr>
        <p:spPr>
          <a:xfrm rot="6300000">
            <a:off x="9100110" y="43543"/>
            <a:ext cx="68015" cy="63785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6DFCEC-6565-3408-731B-E375BD5F7063}"/>
              </a:ext>
            </a:extLst>
          </p:cNvPr>
          <p:cNvSpPr txBox="1"/>
          <p:nvPr/>
        </p:nvSpPr>
        <p:spPr>
          <a:xfrm>
            <a:off x="471580" y="1674508"/>
            <a:ext cx="2173010" cy="30777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North Somerset Campus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D54364E-607F-5DBE-0298-9391015A9791}"/>
              </a:ext>
            </a:extLst>
          </p:cNvPr>
          <p:cNvSpPr/>
          <p:nvPr/>
        </p:nvSpPr>
        <p:spPr>
          <a:xfrm rot="5400000">
            <a:off x="594412" y="1920235"/>
            <a:ext cx="122944" cy="30960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A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A45DA10A-890C-FE66-2F51-5389DFBCF4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0" r="-92" b="15280"/>
          <a:stretch/>
        </p:blipFill>
        <p:spPr>
          <a:xfrm>
            <a:off x="9946888" y="3971098"/>
            <a:ext cx="2129883" cy="1204652"/>
          </a:xfrm>
          <a:prstGeom prst="rect">
            <a:avLst/>
          </a:prstGeom>
        </p:spPr>
      </p:pic>
      <p:pic>
        <p:nvPicPr>
          <p:cNvPr id="5" name="Picture 4" descr="A group of buildings and trees&#10;&#10;AI-generated content may be incorrect.">
            <a:extLst>
              <a:ext uri="{FF2B5EF4-FFF2-40B4-BE49-F238E27FC236}">
                <a16:creationId xmlns:a16="http://schemas.microsoft.com/office/drawing/2014/main" id="{619A8FB6-F55D-2CA1-9019-2B50F3FC3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7" y="95025"/>
            <a:ext cx="3605032" cy="1474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310CDF-EC32-DD84-BB40-F7A8F755EB3A}"/>
              </a:ext>
            </a:extLst>
          </p:cNvPr>
          <p:cNvSpPr txBox="1"/>
          <p:nvPr/>
        </p:nvSpPr>
        <p:spPr>
          <a:xfrm>
            <a:off x="5792311" y="1668160"/>
            <a:ext cx="1138149" cy="30777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Isambard AI</a:t>
            </a:r>
          </a:p>
        </p:txBody>
      </p:sp>
      <p:sp>
        <p:nvSpPr>
          <p:cNvPr id="16" name="Arrow: Down 14">
            <a:extLst>
              <a:ext uri="{FF2B5EF4-FFF2-40B4-BE49-F238E27FC236}">
                <a16:creationId xmlns:a16="http://schemas.microsoft.com/office/drawing/2014/main" id="{E5F52690-E64F-AC54-A2E5-D22455C10923}"/>
              </a:ext>
            </a:extLst>
          </p:cNvPr>
          <p:cNvSpPr/>
          <p:nvPr/>
        </p:nvSpPr>
        <p:spPr>
          <a:xfrm rot="10800000">
            <a:off x="6995692" y="1654616"/>
            <a:ext cx="122944" cy="30960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person in orange jumpsuit standing in front of a building&#10;&#10;AI-generated content may be incorrect.">
            <a:extLst>
              <a:ext uri="{FF2B5EF4-FFF2-40B4-BE49-F238E27FC236}">
                <a16:creationId xmlns:a16="http://schemas.microsoft.com/office/drawing/2014/main" id="{A2C7B6DC-4FD3-A5B1-F71F-A4414B8CA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776" y="116845"/>
            <a:ext cx="2579684" cy="14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38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FE842-9A1A-EF78-A336-574F8C660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A46439A-16E0-FD2B-D66B-E2596751C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08BF1C63-63D5-26C8-77E0-9719CA07EE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AABB3781-6FEE-F2B6-AD5B-91E38DE24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23" y="6188529"/>
            <a:ext cx="1602038" cy="463292"/>
          </a:xfrm>
          <a:prstGeom prst="rect">
            <a:avLst/>
          </a:prstGeom>
        </p:spPr>
      </p:pic>
      <p:pic>
        <p:nvPicPr>
          <p:cNvPr id="5" name="Picture 4" descr="A group of buildings with glass doors&#10;&#10;Description automatically generated">
            <a:extLst>
              <a:ext uri="{FF2B5EF4-FFF2-40B4-BE49-F238E27FC236}">
                <a16:creationId xmlns:a16="http://schemas.microsoft.com/office/drawing/2014/main" id="{FBC70D74-B382-23CE-E543-F2F4B343B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41" y="206179"/>
            <a:ext cx="5938525" cy="3243758"/>
          </a:xfrm>
          <a:prstGeom prst="rect">
            <a:avLst/>
          </a:prstGeom>
        </p:spPr>
      </p:pic>
      <p:pic>
        <p:nvPicPr>
          <p:cNvPr id="6" name="Picture 5" descr="A building with a round roof&#10;&#10;Description automatically generated">
            <a:extLst>
              <a:ext uri="{FF2B5EF4-FFF2-40B4-BE49-F238E27FC236}">
                <a16:creationId xmlns:a16="http://schemas.microsoft.com/office/drawing/2014/main" id="{DD5A3FC4-CB38-4CE9-9CDA-FE0BFBA56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" b="26302"/>
          <a:stretch/>
        </p:blipFill>
        <p:spPr>
          <a:xfrm>
            <a:off x="1433293" y="3540164"/>
            <a:ext cx="2799031" cy="2548402"/>
          </a:xfrm>
          <a:prstGeom prst="rect">
            <a:avLst/>
          </a:prstGeom>
        </p:spPr>
      </p:pic>
      <p:pic>
        <p:nvPicPr>
          <p:cNvPr id="9" name="Picture Placeholder 9" descr="People sitting in a room with a large chandelier&#10;&#10;Description automatically generated">
            <a:extLst>
              <a:ext uri="{FF2B5EF4-FFF2-40B4-BE49-F238E27FC236}">
                <a16:creationId xmlns:a16="http://schemas.microsoft.com/office/drawing/2014/main" id="{F5DC9956-126A-F17E-0857-2E6DBB097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6673" y="3540164"/>
            <a:ext cx="2599793" cy="3180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607A0-D25E-4B03-5A10-661427F1ECF1}"/>
              </a:ext>
            </a:extLst>
          </p:cNvPr>
          <p:cNvSpPr txBox="1"/>
          <p:nvPr/>
        </p:nvSpPr>
        <p:spPr>
          <a:xfrm>
            <a:off x="90642" y="3556465"/>
            <a:ext cx="1248302" cy="523220"/>
          </a:xfrm>
          <a:prstGeom prst="rect">
            <a:avLst/>
          </a:prstGeom>
          <a:solidFill>
            <a:srgbClr val="0D0C0B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Bristol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Civic Spaces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96ECF-DEAF-F474-5578-F0DC9C80592C}"/>
              </a:ext>
            </a:extLst>
          </p:cNvPr>
          <p:cNvSpPr txBox="1"/>
          <p:nvPr/>
        </p:nvSpPr>
        <p:spPr>
          <a:xfrm>
            <a:off x="9037451" y="5767935"/>
            <a:ext cx="2215688" cy="523220"/>
          </a:xfrm>
          <a:prstGeom prst="rect">
            <a:avLst/>
          </a:prstGeom>
          <a:solidFill>
            <a:srgbClr val="0D0C0B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Bristol Public Engagement Spaces</a:t>
            </a:r>
          </a:p>
        </p:txBody>
      </p:sp>
      <p:sp>
        <p:nvSpPr>
          <p:cNvPr id="12" name="Arrow: Down 14">
            <a:extLst>
              <a:ext uri="{FF2B5EF4-FFF2-40B4-BE49-F238E27FC236}">
                <a16:creationId xmlns:a16="http://schemas.microsoft.com/office/drawing/2014/main" id="{35B52F1B-44F5-3E93-65E6-C735535B8FCF}"/>
              </a:ext>
            </a:extLst>
          </p:cNvPr>
          <p:cNvSpPr/>
          <p:nvPr/>
        </p:nvSpPr>
        <p:spPr>
          <a:xfrm rot="10800000">
            <a:off x="8703084" y="5913299"/>
            <a:ext cx="122944" cy="309608"/>
          </a:xfrm>
          <a:prstGeom prst="downArrow">
            <a:avLst/>
          </a:prstGeom>
          <a:solidFill>
            <a:srgbClr val="0D0C0B"/>
          </a:solidFill>
          <a:ln w="19050" cap="flat" cmpd="sng" algn="ctr">
            <a:solidFill>
              <a:srgbClr val="0D0C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 descr="A high angle view of a building&#10;&#10;AI-generated content may be incorrect.">
            <a:extLst>
              <a:ext uri="{FF2B5EF4-FFF2-40B4-BE49-F238E27FC236}">
                <a16:creationId xmlns:a16="http://schemas.microsoft.com/office/drawing/2014/main" id="{2A499596-E9F0-2AF0-BC45-0CB791D61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954" y="649663"/>
            <a:ext cx="3652399" cy="2779336"/>
          </a:xfrm>
          <a:prstGeom prst="rect">
            <a:avLst/>
          </a:prstGeom>
        </p:spPr>
      </p:pic>
      <p:pic>
        <p:nvPicPr>
          <p:cNvPr id="16" name="Picture 15" descr="A person and person in a barn&#10;&#10;AI-generated content may be incorrect.">
            <a:extLst>
              <a:ext uri="{FF2B5EF4-FFF2-40B4-BE49-F238E27FC236}">
                <a16:creationId xmlns:a16="http://schemas.microsoft.com/office/drawing/2014/main" id="{78A31A8D-B55A-2D5B-A6B3-B85451DC9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2953" y="3586408"/>
            <a:ext cx="3652399" cy="2054474"/>
          </a:xfrm>
          <a:prstGeom prst="rect">
            <a:avLst/>
          </a:prstGeom>
        </p:spPr>
      </p:pic>
      <p:sp>
        <p:nvSpPr>
          <p:cNvPr id="17" name="Arrow: Down 14">
            <a:extLst>
              <a:ext uri="{FF2B5EF4-FFF2-40B4-BE49-F238E27FC236}">
                <a16:creationId xmlns:a16="http://schemas.microsoft.com/office/drawing/2014/main" id="{C90D6974-FEDE-FDB2-6B5B-0C826CDA21D7}"/>
              </a:ext>
            </a:extLst>
          </p:cNvPr>
          <p:cNvSpPr/>
          <p:nvPr/>
        </p:nvSpPr>
        <p:spPr>
          <a:xfrm rot="16200000">
            <a:off x="1090962" y="4072829"/>
            <a:ext cx="122944" cy="309608"/>
          </a:xfrm>
          <a:prstGeom prst="downArrow">
            <a:avLst/>
          </a:prstGeom>
          <a:solidFill>
            <a:srgbClr val="0D0C0B"/>
          </a:solidFill>
          <a:ln w="19050" cap="flat" cmpd="sng" algn="ctr">
            <a:solidFill>
              <a:srgbClr val="0D0C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Picture 19" descr="A cat with purple border&#10;&#10;AI-generated content may be incorrect.">
            <a:extLst>
              <a:ext uri="{FF2B5EF4-FFF2-40B4-BE49-F238E27FC236}">
                <a16:creationId xmlns:a16="http://schemas.microsoft.com/office/drawing/2014/main" id="{019D104E-B521-9B45-816A-56C2A1BCA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6813" y="5033820"/>
            <a:ext cx="1492562" cy="554927"/>
          </a:xfrm>
          <a:prstGeom prst="rect">
            <a:avLst/>
          </a:prstGeom>
        </p:spPr>
      </p:pic>
      <p:pic>
        <p:nvPicPr>
          <p:cNvPr id="22" name="Picture 21" descr="A blue cartoon character on a concrete surface&#10;&#10;AI-generated content may be incorrect.">
            <a:extLst>
              <a:ext uri="{FF2B5EF4-FFF2-40B4-BE49-F238E27FC236}">
                <a16:creationId xmlns:a16="http://schemas.microsoft.com/office/drawing/2014/main" id="{2A0560FC-EF13-BFD1-7637-D1D87EC07F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9193" y="2369647"/>
            <a:ext cx="956835" cy="9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62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7ED69-16BD-3E71-417E-D67B11479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9087EE1-6FF3-E71E-36AF-A68AF7955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4" y="6208677"/>
            <a:ext cx="1632803" cy="472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E9CDA-15BA-10AC-F2E6-4C74121F1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548" y="3512088"/>
            <a:ext cx="1620614" cy="2085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2F867-0F38-FACE-679A-1717AAB26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757" y="3361556"/>
            <a:ext cx="2193230" cy="2150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D5780-A016-8011-4984-8454E24F6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368" y="3630933"/>
            <a:ext cx="2095994" cy="1847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8FDF0-3979-FD2B-AACC-C67F489A2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140" y="1014232"/>
            <a:ext cx="1793479" cy="1955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2CB4AE-F9C6-1D2B-DE77-BB4B1B1D2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0327" y="3544724"/>
            <a:ext cx="1944736" cy="1966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D7A326-BDFA-E141-1890-1FBE649F9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2260" y="1323334"/>
            <a:ext cx="2085190" cy="17286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9DD375-B998-2C76-45ED-67BD7D4C92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597" y="1323334"/>
            <a:ext cx="1890716" cy="16483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F228CE-7FA7-EF92-3404-41F9A3A02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0327" y="1014232"/>
            <a:ext cx="1890716" cy="2279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EAB2A8-9674-BA3F-7C51-C4982CCCE7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428" y="998034"/>
            <a:ext cx="2182427" cy="2279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1F3529-F8A4-E3CE-232C-BB759CC12A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057" y="3571511"/>
            <a:ext cx="1966346" cy="19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2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B0393-B4BE-86FA-A6EB-5D7B2FD4C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D0925CF9-D7E1-EBA7-2E3F-96FAD42C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39" y="135703"/>
            <a:ext cx="3242052" cy="2286804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2DB0B3-A0FB-8168-B9A5-BCAD9661B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44" y="6208677"/>
            <a:ext cx="1632803" cy="4721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D29373-54A5-C490-6835-D98BB42F4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743" y="4991617"/>
            <a:ext cx="1600841" cy="16008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AB2C4D9-B50D-6608-643C-27943A865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6987" r="12277" b="3699"/>
          <a:stretch/>
        </p:blipFill>
        <p:spPr bwMode="auto">
          <a:xfrm>
            <a:off x="1521336" y="2518156"/>
            <a:ext cx="3529653" cy="237781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ABE096-DA91-28C5-2BB3-4451E3F10D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023" r="20023"/>
          <a:stretch/>
        </p:blipFill>
        <p:spPr>
          <a:xfrm>
            <a:off x="5277847" y="22070"/>
            <a:ext cx="7014964" cy="6874184"/>
          </a:xfrm>
          <a:custGeom>
            <a:avLst/>
            <a:gdLst>
              <a:gd name="connsiteX0" fmla="*/ 2210072 w 11730038"/>
              <a:gd name="connsiteY0" fmla="*/ 0 h 9501188"/>
              <a:gd name="connsiteX1" fmla="*/ 11730038 w 11730038"/>
              <a:gd name="connsiteY1" fmla="*/ 0 h 9501188"/>
              <a:gd name="connsiteX2" fmla="*/ 11730038 w 11730038"/>
              <a:gd name="connsiteY2" fmla="*/ 9501188 h 9501188"/>
              <a:gd name="connsiteX3" fmla="*/ 0 w 11730038"/>
              <a:gd name="connsiteY3" fmla="*/ 9501188 h 9501188"/>
              <a:gd name="connsiteX4" fmla="*/ 0 w 11730038"/>
              <a:gd name="connsiteY4" fmla="*/ 9501183 h 950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038" h="9501188">
                <a:moveTo>
                  <a:pt x="2210072" y="0"/>
                </a:moveTo>
                <a:lnTo>
                  <a:pt x="11730038" y="0"/>
                </a:lnTo>
                <a:lnTo>
                  <a:pt x="11730038" y="9501188"/>
                </a:lnTo>
                <a:lnTo>
                  <a:pt x="0" y="9501188"/>
                </a:lnTo>
                <a:lnTo>
                  <a:pt x="0" y="9501183"/>
                </a:lnTo>
                <a:close/>
              </a:path>
            </a:pathLst>
          </a:custGeom>
        </p:spPr>
      </p:pic>
      <p:pic>
        <p:nvPicPr>
          <p:cNvPr id="7" name="Picture 6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B1EE4C7C-B4C1-B192-A52D-EE53E0942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6950" y="4748146"/>
            <a:ext cx="2745050" cy="208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80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FED63-BACE-27EA-948D-FD9C3F861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ED2FEE0-75B1-8B9D-1EB3-F159F58FAF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68" r="11768"/>
          <a:stretch/>
        </p:blipFill>
        <p:spPr>
          <a:xfrm>
            <a:off x="5277847" y="22070"/>
            <a:ext cx="7014964" cy="6874184"/>
          </a:xfrm>
          <a:custGeom>
            <a:avLst/>
            <a:gdLst>
              <a:gd name="connsiteX0" fmla="*/ 2210072 w 11730038"/>
              <a:gd name="connsiteY0" fmla="*/ 0 h 9501188"/>
              <a:gd name="connsiteX1" fmla="*/ 11730038 w 11730038"/>
              <a:gd name="connsiteY1" fmla="*/ 0 h 9501188"/>
              <a:gd name="connsiteX2" fmla="*/ 11730038 w 11730038"/>
              <a:gd name="connsiteY2" fmla="*/ 9501188 h 9501188"/>
              <a:gd name="connsiteX3" fmla="*/ 0 w 11730038"/>
              <a:gd name="connsiteY3" fmla="*/ 9501188 h 9501188"/>
              <a:gd name="connsiteX4" fmla="*/ 0 w 11730038"/>
              <a:gd name="connsiteY4" fmla="*/ 9501183 h 950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038" h="9501188">
                <a:moveTo>
                  <a:pt x="2210072" y="0"/>
                </a:moveTo>
                <a:lnTo>
                  <a:pt x="11730038" y="0"/>
                </a:lnTo>
                <a:lnTo>
                  <a:pt x="11730038" y="9501188"/>
                </a:lnTo>
                <a:lnTo>
                  <a:pt x="0" y="9501188"/>
                </a:lnTo>
                <a:lnTo>
                  <a:pt x="0" y="9501183"/>
                </a:lnTo>
                <a:close/>
              </a:path>
            </a:pathLst>
          </a:cu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865CA22-2804-C1E1-CA94-4BBC93F7A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44" y="6208677"/>
            <a:ext cx="1632803" cy="472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F00F70-D2E8-CE0F-D1F4-99898F7A3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159" y="3278459"/>
            <a:ext cx="1931387" cy="2733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0728FD-796A-B9E1-95DB-6A4FF1084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613" y="3278459"/>
            <a:ext cx="1931387" cy="2733156"/>
          </a:xfrm>
          <a:prstGeom prst="rect">
            <a:avLst/>
          </a:prstGeom>
        </p:spPr>
      </p:pic>
      <p:pic>
        <p:nvPicPr>
          <p:cNvPr id="18" name="Picture 17" descr="A colorful square design with a city skyline&#10;&#10;AI-generated content may be incorrect.">
            <a:extLst>
              <a:ext uri="{FF2B5EF4-FFF2-40B4-BE49-F238E27FC236}">
                <a16:creationId xmlns:a16="http://schemas.microsoft.com/office/drawing/2014/main" id="{A02B975E-C92D-C314-291F-1E774E65D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159" y="374103"/>
            <a:ext cx="1931387" cy="2832700"/>
          </a:xfrm>
          <a:prstGeom prst="rect">
            <a:avLst/>
          </a:prstGeom>
        </p:spPr>
      </p:pic>
      <p:pic>
        <p:nvPicPr>
          <p:cNvPr id="20" name="Picture 19" descr="A cover of a book&#10;&#10;AI-generated content may be incorrect.">
            <a:extLst>
              <a:ext uri="{FF2B5EF4-FFF2-40B4-BE49-F238E27FC236}">
                <a16:creationId xmlns:a16="http://schemas.microsoft.com/office/drawing/2014/main" id="{616218E6-3F90-601F-A7FC-55517A48C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613" y="429857"/>
            <a:ext cx="1931387" cy="2728570"/>
          </a:xfrm>
          <a:prstGeom prst="rect">
            <a:avLst/>
          </a:prstGeom>
        </p:spPr>
      </p:pic>
      <p:pic>
        <p:nvPicPr>
          <p:cNvPr id="23" name="Picture 22" descr="A diagram of a fast track&#10;&#10;AI-generated content may be incorrect.">
            <a:extLst>
              <a:ext uri="{FF2B5EF4-FFF2-40B4-BE49-F238E27FC236}">
                <a16:creationId xmlns:a16="http://schemas.microsoft.com/office/drawing/2014/main" id="{07E49C2B-E3C5-A757-838E-51A54A3E4B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03" y="429857"/>
            <a:ext cx="1980389" cy="55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1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09F61-C08C-E827-9288-0ED254D1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4B7F6C-906B-5E52-AC73-ACBD0EA595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41194" y="1135377"/>
            <a:ext cx="6880869" cy="4587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F2964-5F66-C282-EA7D-FACE644A5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63" r="22463"/>
          <a:stretch/>
        </p:blipFill>
        <p:spPr>
          <a:xfrm>
            <a:off x="5277847" y="22070"/>
            <a:ext cx="7014964" cy="6874184"/>
          </a:xfrm>
          <a:custGeom>
            <a:avLst/>
            <a:gdLst>
              <a:gd name="connsiteX0" fmla="*/ 2210072 w 11730038"/>
              <a:gd name="connsiteY0" fmla="*/ 0 h 9501188"/>
              <a:gd name="connsiteX1" fmla="*/ 11730038 w 11730038"/>
              <a:gd name="connsiteY1" fmla="*/ 0 h 9501188"/>
              <a:gd name="connsiteX2" fmla="*/ 11730038 w 11730038"/>
              <a:gd name="connsiteY2" fmla="*/ 9501188 h 9501188"/>
              <a:gd name="connsiteX3" fmla="*/ 0 w 11730038"/>
              <a:gd name="connsiteY3" fmla="*/ 9501188 h 9501188"/>
              <a:gd name="connsiteX4" fmla="*/ 0 w 11730038"/>
              <a:gd name="connsiteY4" fmla="*/ 9501183 h 950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038" h="9501188">
                <a:moveTo>
                  <a:pt x="2210072" y="0"/>
                </a:moveTo>
                <a:lnTo>
                  <a:pt x="11730038" y="0"/>
                </a:lnTo>
                <a:lnTo>
                  <a:pt x="11730038" y="9501188"/>
                </a:lnTo>
                <a:lnTo>
                  <a:pt x="0" y="9501188"/>
                </a:lnTo>
                <a:lnTo>
                  <a:pt x="0" y="9501183"/>
                </a:lnTo>
                <a:close/>
              </a:path>
            </a:pathLst>
          </a:cu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D73B784-2866-3D5D-6930-BBBAF021A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44" y="6208677"/>
            <a:ext cx="1632803" cy="472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765CF5-3118-5632-9D58-50650DE4824A}"/>
              </a:ext>
            </a:extLst>
          </p:cNvPr>
          <p:cNvSpPr txBox="1"/>
          <p:nvPr/>
        </p:nvSpPr>
        <p:spPr>
          <a:xfrm>
            <a:off x="2542476" y="279991"/>
            <a:ext cx="8363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Next" panose="020B0503020202020204" pitchFamily="34" charset="0"/>
                <a:sym typeface="Gill Sans" panose="020B0502020104020203" pitchFamily="34" charset="-79"/>
              </a:rPr>
              <a:t>o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ur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 REPARATIVE FUTURES  and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the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AFRICA CHARTER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 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commitment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7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DA144-FD2E-E3CF-06E9-65D65E432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ABA49E-A61F-6D71-7C09-DBED86421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6FE2D583-80B5-03D9-7EF6-CE24ACC7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D1237FEA-0D66-225B-FC2B-02FF6E62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23" y="6188529"/>
            <a:ext cx="1602038" cy="463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BB6A40-2E13-2756-1CE5-AE7375D34ED0}"/>
              </a:ext>
            </a:extLst>
          </p:cNvPr>
          <p:cNvSpPr txBox="1"/>
          <p:nvPr/>
        </p:nvSpPr>
        <p:spPr>
          <a:xfrm>
            <a:off x="409523" y="1597728"/>
            <a:ext cx="11335437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venir Next" charset="0"/>
                <a:ea typeface="Avenir Next" charset="0"/>
                <a:cs typeface="Avenir Next" charset="0"/>
                <a:sym typeface="Gill Sans" panose="020B0502020104020203" pitchFamily="34" charset="-79"/>
              </a:rPr>
              <a:t>Bristol’s climate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charset="0"/>
                <a:ea typeface="Avenir Next" charset="0"/>
                <a:cs typeface="Avenir Next" charset="0"/>
                <a:sym typeface="Gill Sans" panose="020B0502020104020203" pitchFamily="34" charset="-79"/>
              </a:rPr>
              <a:t> partnership approach: </a:t>
            </a:r>
          </a:p>
          <a:p>
            <a:pPr marL="0" marR="0" lvl="0" indent="0" algn="l" defTabSz="685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charset="0"/>
                <a:ea typeface="Avenir Next" charset="0"/>
                <a:cs typeface="Avenir Next" charset="0"/>
                <a:sym typeface="Gill Sans" panose="020B0502020104020203" pitchFamily="34" charset="-79"/>
              </a:rPr>
              <a:t>a CIVIC ART, and a GLOBAL RESPONSIBILITY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venir Next" panose="020B0503020202020204" pitchFamily="34" charset="0"/>
                <a:sym typeface="Gill Sans" panose="020B0502020104020203" pitchFamily="34" charset="-79"/>
              </a:rPr>
              <a:t>leveraging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 “the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transformative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 power of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global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 civic university”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  <a:sym typeface="Gill Sans" panose="020B05020201040202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EMBRACING CHANGE, at a complex and challenging time for HEIs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AI and DIGITAL FUTURES: driving CLIMATE INNOVATION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venir Next" panose="020B0503020202020204" pitchFamily="34" charset="0"/>
                <a:sym typeface="Gill Sans" panose="020B0502020104020203" pitchFamily="34" charset="-79"/>
              </a:rPr>
              <a:t>CIVIC PARTNERSHIPS: delivering in partnership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SUSTAINABLE DEVELOPMENT: setting climate action into context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" panose="020B0503020202020204" pitchFamily="34" charset="0"/>
              <a:sym typeface="Gill Sans" panose="020B0502020104020203" pitchFamily="34" charset="-79"/>
            </a:endParaRPr>
          </a:p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Avenir Next" panose="020B0503020202020204" pitchFamily="34" charset="0"/>
                <a:sym typeface="Gill Sans" panose="020B0502020104020203" pitchFamily="34" charset="-79"/>
              </a:rPr>
              <a:t>..within o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sym typeface="Gill Sans" panose="020B0502020104020203" pitchFamily="34" charset="-79"/>
              </a:rPr>
              <a:t>REPARATIVE FUTURES 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AFRICA CHARTER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 commitments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sym typeface="Gill Sans" panose="020B0502020104020203" pitchFamily="34" charset="-79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" panose="020B0503020202020204" pitchFamily="34" charset="0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517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 Theme">
  <a:themeElements>
    <a:clrScheme name="Univerity of Bristol">
      <a:dk1>
        <a:srgbClr val="000000"/>
      </a:dk1>
      <a:lt1>
        <a:srgbClr val="FFFFFF"/>
      </a:lt1>
      <a:dk2>
        <a:srgbClr val="AF1C2E"/>
      </a:dk2>
      <a:lt2>
        <a:srgbClr val="E5E5E5"/>
      </a:lt2>
      <a:accent1>
        <a:srgbClr val="00C0B5"/>
      </a:accent1>
      <a:accent2>
        <a:srgbClr val="0CC5DE"/>
      </a:accent2>
      <a:accent3>
        <a:srgbClr val="ED7119"/>
      </a:accent3>
      <a:accent4>
        <a:srgbClr val="9178D0"/>
      </a:accent4>
      <a:accent5>
        <a:srgbClr val="DF2499"/>
      </a:accent5>
      <a:accent6>
        <a:srgbClr val="BDD600"/>
      </a:accent6>
      <a:hlink>
        <a:srgbClr val="BDD600"/>
      </a:hlink>
      <a:folHlink>
        <a:srgbClr val="BDD600"/>
      </a:folHlink>
    </a:clrScheme>
    <a:fontScheme name="Custom 1">
      <a:majorFont>
        <a:latin typeface="Inter Bold"/>
        <a:ea typeface=""/>
        <a:cs typeface=""/>
      </a:majorFont>
      <a:minorFont>
        <a:latin typeface="Inter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 of Bristol_Presentation­_with content and animations_nov_2024" id="{64D0CA34-A5BE-42F6-A0AE-ECC5840B831E}" vid="{DB3C32DB-5B46-4960-899D-23FDCCE1EF66}"/>
    </a:ext>
  </a:extLst>
</a:theme>
</file>

<file path=ppt/theme/theme2.xml><?xml version="1.0" encoding="utf-8"?>
<a:theme xmlns:a="http://schemas.openxmlformats.org/drawingml/2006/main" name="3_Office Theme">
  <a:themeElements>
    <a:clrScheme name="Univerity of Bristol">
      <a:dk1>
        <a:srgbClr val="000000"/>
      </a:dk1>
      <a:lt1>
        <a:srgbClr val="FFFFFF"/>
      </a:lt1>
      <a:dk2>
        <a:srgbClr val="AF1C2E"/>
      </a:dk2>
      <a:lt2>
        <a:srgbClr val="E5E5E5"/>
      </a:lt2>
      <a:accent1>
        <a:srgbClr val="00C0B5"/>
      </a:accent1>
      <a:accent2>
        <a:srgbClr val="0CC5DE"/>
      </a:accent2>
      <a:accent3>
        <a:srgbClr val="ED7119"/>
      </a:accent3>
      <a:accent4>
        <a:srgbClr val="9178D0"/>
      </a:accent4>
      <a:accent5>
        <a:srgbClr val="DF2499"/>
      </a:accent5>
      <a:accent6>
        <a:srgbClr val="BDD600"/>
      </a:accent6>
      <a:hlink>
        <a:srgbClr val="BDD600"/>
      </a:hlink>
      <a:folHlink>
        <a:srgbClr val="BDD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 of Bristol_Presentation­_with content and animations_nov_2024" id="{64D0CA34-A5BE-42F6-A0AE-ECC5840B831E}" vid="{CE9DEEB4-9CCF-4948-A6A1-FCE93E14805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UOB23004_TQEC_PPT_MAR24">
      <a:dk1>
        <a:srgbClr val="0D0C0B"/>
      </a:dk1>
      <a:lt1>
        <a:srgbClr val="FFFFFF"/>
      </a:lt1>
      <a:dk2>
        <a:srgbClr val="0D0C0B"/>
      </a:dk2>
      <a:lt2>
        <a:srgbClr val="E3E6E5"/>
      </a:lt2>
      <a:accent1>
        <a:srgbClr val="00C0B5"/>
      </a:accent1>
      <a:accent2>
        <a:srgbClr val="8D78D1"/>
      </a:accent2>
      <a:accent3>
        <a:srgbClr val="EE7119"/>
      </a:accent3>
      <a:accent4>
        <a:srgbClr val="BED600"/>
      </a:accent4>
      <a:accent5>
        <a:srgbClr val="0CC6DE"/>
      </a:accent5>
      <a:accent6>
        <a:srgbClr val="E0249A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B23004_TQEC_PPT_v3_AW.potx" id="{3AE76B25-4121-334D-90A4-831C4F67E634}" vid="{D87910C1-CDA1-2641-B0D1-F01E926268A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F25B427B0364E801836986D5287E7" ma:contentTypeVersion="19" ma:contentTypeDescription="Create a new document." ma:contentTypeScope="" ma:versionID="fe62f71157edfbd2304ae171dabd42be">
  <xsd:schema xmlns:xsd="http://www.w3.org/2001/XMLSchema" xmlns:xs="http://www.w3.org/2001/XMLSchema" xmlns:p="http://schemas.microsoft.com/office/2006/metadata/properties" xmlns:ns2="8581d4c4-e451-4996-917c-02bcbb0d4db4" xmlns:ns3="3bfe20fe-22dc-4249-9ce0-2158073bc72f" targetNamespace="http://schemas.microsoft.com/office/2006/metadata/properties" ma:root="true" ma:fieldsID="c08b478d3798dcb4ce51203b2cdfa502" ns2:_="" ns3:_="">
    <xsd:import namespace="8581d4c4-e451-4996-917c-02bcbb0d4db4"/>
    <xsd:import namespace="3bfe20fe-22dc-4249-9ce0-2158073bc7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1d4c4-e451-4996-917c-02bcbb0d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Afmeldingsstatus" ma:internalName="Afmeldings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5bec50a-3b81-4955-ac34-98a609113f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e20fe-22dc-4249-9ce0-2158073bc72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c5bd4e-51dc-4cb3-95ab-1fdadbf45210}" ma:internalName="TaxCatchAll" ma:showField="CatchAllData" ma:web="3bfe20fe-22dc-4249-9ce0-2158073bc7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e20fe-22dc-4249-9ce0-2158073bc72f" xsi:nil="true"/>
    <lcf76f155ced4ddcb4097134ff3c332f xmlns="8581d4c4-e451-4996-917c-02bcbb0d4db4">
      <Terms xmlns="http://schemas.microsoft.com/office/infopath/2007/PartnerControls"/>
    </lcf76f155ced4ddcb4097134ff3c332f>
    <_Flow_SignoffStatus xmlns="8581d4c4-e451-4996-917c-02bcbb0d4db4" xsi:nil="true"/>
  </documentManagement>
</p:properties>
</file>

<file path=customXml/itemProps1.xml><?xml version="1.0" encoding="utf-8"?>
<ds:datastoreItem xmlns:ds="http://schemas.openxmlformats.org/officeDocument/2006/customXml" ds:itemID="{B9C76E53-0F8A-4E4A-9EE2-AD2541B229B6}"/>
</file>

<file path=customXml/itemProps2.xml><?xml version="1.0" encoding="utf-8"?>
<ds:datastoreItem xmlns:ds="http://schemas.openxmlformats.org/officeDocument/2006/customXml" ds:itemID="{87DB5B13-881E-44C6-8D36-98B942CF89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60F321-F27D-4CF7-9821-E7FC0E62DD67}">
  <ds:schemaRefs>
    <ds:schemaRef ds:uri="http://schemas.microsoft.com/office/2006/metadata/properties"/>
    <ds:schemaRef ds:uri="http://schemas.microsoft.com/office/infopath/2007/PartnerControls"/>
    <ds:schemaRef ds:uri="edb9d0e4-5370-4cfb-9e4e-bdf6de379f60"/>
    <ds:schemaRef ds:uri="3373118a-59a6-41e0-9449-b6c89fc513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169</Words>
  <Application>Microsoft Office PowerPoint</Application>
  <PresentationFormat>Widescreen</PresentationFormat>
  <Paragraphs>37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Aptos</vt:lpstr>
      <vt:lpstr>Arial</vt:lpstr>
      <vt:lpstr>Arial Black</vt:lpstr>
      <vt:lpstr>Avenir Next</vt:lpstr>
      <vt:lpstr>Calibri</vt:lpstr>
      <vt:lpstr>Calibri Light</vt:lpstr>
      <vt:lpstr>Courier New</vt:lpstr>
      <vt:lpstr>Inter</vt:lpstr>
      <vt:lpstr>Inter Bold</vt:lpstr>
      <vt:lpstr>Inter ExtraBold</vt:lpstr>
      <vt:lpstr>Inter Regular</vt:lpstr>
      <vt:lpstr>System Font Regular</vt:lpstr>
      <vt:lpstr>1_Office Theme</vt:lpstr>
      <vt:lpstr>3_Office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Michele Acuto</dc:creator>
  <cp:lastModifiedBy>CHARILAOU, LUCY</cp:lastModifiedBy>
  <cp:revision>11</cp:revision>
  <cp:lastPrinted>2024-12-02T00:09:21Z</cp:lastPrinted>
  <dcterms:created xsi:type="dcterms:W3CDTF">2024-12-01T10:59:00Z</dcterms:created>
  <dcterms:modified xsi:type="dcterms:W3CDTF">2025-03-25T11:31:35Z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0x0101002F4F25B427B0364E801836986D5287E7</vt:lpwstr>
  </property>
  <property fmtid="{D5CDD505-2E9C-101B-9397-08002B2CF9AE}" pid="3" name="MediaServiceImageTags">
    <vt:lpwstr/>
  </property>
</Properties>
</file>