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9" r:id="rId5"/>
  </p:sldMasterIdLst>
  <p:notesMasterIdLst>
    <p:notesMasterId r:id="rId16"/>
  </p:notesMasterIdLst>
  <p:handoutMasterIdLst>
    <p:handoutMasterId r:id="rId17"/>
  </p:handoutMasterIdLst>
  <p:sldIdLst>
    <p:sldId id="276" r:id="rId6"/>
    <p:sldId id="278" r:id="rId7"/>
    <p:sldId id="283" r:id="rId8"/>
    <p:sldId id="284" r:id="rId9"/>
    <p:sldId id="285" r:id="rId10"/>
    <p:sldId id="286" r:id="rId11"/>
    <p:sldId id="287" r:id="rId12"/>
    <p:sldId id="288" r:id="rId13"/>
    <p:sldId id="289" r:id="rId14"/>
    <p:sldId id="290" r:id="rId15"/>
  </p:sldIdLst>
  <p:sldSz cx="12192000" cy="6858000"/>
  <p:notesSz cx="6669088" cy="9872663"/>
  <p:embeddedFontLst>
    <p:embeddedFont>
      <p:font typeface="Book Antiqua" panose="02040602050305030304" pitchFamily="18"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kR1GOH0+50zxUcCFcbxIbTXZf8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3C407C-B062-4302-97AF-E1A90768031E}">
  <a:tblStyle styleId="{593C407C-B062-4302-97AF-E1A90768031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FCFC"/>
          </a:solidFill>
        </a:fill>
      </a:tcStyle>
    </a:wholeTbl>
    <a:band1H>
      <a:tcTxStyle/>
      <a:tcStyle>
        <a:tcBdr/>
        <a:fill>
          <a:solidFill>
            <a:srgbClr val="FCFAF9"/>
          </a:solidFill>
        </a:fill>
      </a:tcStyle>
    </a:band1H>
    <a:band2H>
      <a:tcTxStyle/>
      <a:tcStyle>
        <a:tcBdr/>
      </a:tcStyle>
    </a:band2H>
    <a:band1V>
      <a:tcTxStyle/>
      <a:tcStyle>
        <a:tcBdr/>
        <a:fill>
          <a:solidFill>
            <a:srgbClr val="FCFAF9"/>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BCCE069-920F-4091-8BDC-A406B35F168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2"/>
    <p:restoredTop sz="85351" autoAdjust="0"/>
  </p:normalViewPr>
  <p:slideViewPr>
    <p:cSldViewPr snapToGrid="0">
      <p:cViewPr varScale="1">
        <p:scale>
          <a:sx n="104" d="100"/>
          <a:sy n="104" d="100"/>
        </p:scale>
        <p:origin x="918" y="114"/>
      </p:cViewPr>
      <p:guideLst/>
    </p:cSldViewPr>
  </p:slideViewPr>
  <p:notesTextViewPr>
    <p:cViewPr>
      <p:scale>
        <a:sx n="1" d="1"/>
        <a:sy n="1" d="1"/>
      </p:scale>
      <p:origin x="0" y="0"/>
    </p:cViewPr>
  </p:notesTextViewPr>
  <p:notesViewPr>
    <p:cSldViewPr snapToGrid="0">
      <p:cViewPr varScale="1">
        <p:scale>
          <a:sx n="123" d="100"/>
          <a:sy n="123" d="100"/>
        </p:scale>
        <p:origin x="678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5" Type="http://schemas.openxmlformats.org/officeDocument/2006/relationships/font" Target="fonts/font8.fntdata"/><Relationship Id="rId38"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20AA2B-1E2E-E9EC-576D-96173B8C7AC8}"/>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327159C-E5AB-BF94-A8AC-D85BF33D74FE}"/>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26A47323-090D-4340-A9C6-1D29C6213F47}" type="datetimeFigureOut">
              <a:rPr lang="en-GB" smtClean="0"/>
              <a:t>19/03/2025</a:t>
            </a:fld>
            <a:endParaRPr lang="en-GB"/>
          </a:p>
        </p:txBody>
      </p:sp>
      <p:sp>
        <p:nvSpPr>
          <p:cNvPr id="4" name="Footer Placeholder 3">
            <a:extLst>
              <a:ext uri="{FF2B5EF4-FFF2-40B4-BE49-F238E27FC236}">
                <a16:creationId xmlns:a16="http://schemas.microsoft.com/office/drawing/2014/main" id="{DAC7CAA7-B643-62BB-4420-70232FA94ABF}"/>
              </a:ext>
            </a:extLst>
          </p:cNvPr>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DE39CD6-CEAB-58CB-6CDC-5BED56564AFD}"/>
              </a:ext>
            </a:extLst>
          </p:cNvPr>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744E24B2-81A7-4782-BD5A-03B41FA82022}" type="slidenum">
              <a:rPr lang="en-GB" smtClean="0"/>
              <a:t>‹#›</a:t>
            </a:fld>
            <a:endParaRPr lang="en-GB"/>
          </a:p>
        </p:txBody>
      </p:sp>
    </p:spTree>
    <p:extLst>
      <p:ext uri="{BB962C8B-B14F-4D97-AF65-F5344CB8AC3E}">
        <p14:creationId xmlns:p14="http://schemas.microsoft.com/office/powerpoint/2010/main" val="3003108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863" y="739775"/>
            <a:ext cx="658336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909" y="4689515"/>
            <a:ext cx="5335270" cy="4442698"/>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A0A6CDD6-CD0A-1B59-CEC1-0731FD0D0A89}"/>
            </a:ext>
          </a:extLst>
        </p:cNvPr>
        <p:cNvGrpSpPr/>
        <p:nvPr/>
      </p:nvGrpSpPr>
      <p:grpSpPr>
        <a:xfrm>
          <a:off x="0" y="0"/>
          <a:ext cx="0" cy="0"/>
          <a:chOff x="0" y="0"/>
          <a:chExt cx="0" cy="0"/>
        </a:xfrm>
      </p:grpSpPr>
      <p:sp>
        <p:nvSpPr>
          <p:cNvPr id="75" name="Google Shape;75;p3:notes">
            <a:extLst>
              <a:ext uri="{FF2B5EF4-FFF2-40B4-BE49-F238E27FC236}">
                <a16:creationId xmlns:a16="http://schemas.microsoft.com/office/drawing/2014/main" id="{AC8716FC-43A3-3214-4C80-A48084B78DF0}"/>
              </a:ext>
            </a:extLst>
          </p:cNvPr>
          <p:cNvSpPr txBox="1">
            <a:spLocks noGrp="1"/>
          </p:cNvSpPr>
          <p:nvPr>
            <p:ph type="body" idx="1"/>
          </p:nvPr>
        </p:nvSpPr>
        <p:spPr>
          <a:xfrm>
            <a:off x="666909" y="4689515"/>
            <a:ext cx="5335270" cy="444269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 name="Google Shape;76;p3:notes">
            <a:extLst>
              <a:ext uri="{FF2B5EF4-FFF2-40B4-BE49-F238E27FC236}">
                <a16:creationId xmlns:a16="http://schemas.microsoft.com/office/drawing/2014/main" id="{4C0A1708-F5E6-7877-6824-32AA3C022CB2}"/>
              </a:ext>
            </a:extLst>
          </p:cNvPr>
          <p:cNvSpPr>
            <a:spLocks noGrp="1" noRot="1" noChangeAspect="1"/>
          </p:cNvSpPr>
          <p:nvPr>
            <p:ph type="sldImg" idx="2"/>
          </p:nvPr>
        </p:nvSpPr>
        <p:spPr>
          <a:xfrm>
            <a:off x="42863" y="739775"/>
            <a:ext cx="658336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9377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66909" y="4689515"/>
            <a:ext cx="5335270" cy="444269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9" name="Google Shape;149;p5:notes"/>
          <p:cNvSpPr>
            <a:spLocks noGrp="1" noRot="1" noChangeAspect="1"/>
          </p:cNvSpPr>
          <p:nvPr>
            <p:ph type="sldImg" idx="2"/>
          </p:nvPr>
        </p:nvSpPr>
        <p:spPr>
          <a:xfrm>
            <a:off x="42863" y="739775"/>
            <a:ext cx="658336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5373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14"/>
          <p:cNvSpPr>
            <a:spLocks noGrp="1"/>
          </p:cNvSpPr>
          <p:nvPr>
            <p:ph type="pic" idx="2"/>
          </p:nvPr>
        </p:nvSpPr>
        <p:spPr>
          <a:xfrm>
            <a:off x="332508" y="332509"/>
            <a:ext cx="4917917" cy="6257135"/>
          </a:xfrm>
          <a:prstGeom prst="rect">
            <a:avLst/>
          </a:prstGeom>
          <a:solidFill>
            <a:schemeClr val="accent1"/>
          </a:solidFill>
          <a:ln>
            <a:noFill/>
          </a:ln>
        </p:spPr>
      </p:sp>
      <p:sp>
        <p:nvSpPr>
          <p:cNvPr id="11" name="Google Shape;11;p14"/>
          <p:cNvSpPr txBox="1">
            <a:spLocks noGrp="1"/>
          </p:cNvSpPr>
          <p:nvPr>
            <p:ph type="ctrTitle"/>
          </p:nvPr>
        </p:nvSpPr>
        <p:spPr>
          <a:xfrm>
            <a:off x="5435600" y="3023417"/>
            <a:ext cx="6292574" cy="2661242"/>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7200"/>
              <a:buFont typeface="Book Antiqua"/>
              <a:buNone/>
              <a:defRPr sz="7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 name="Google Shape;12;p14"/>
          <p:cNvSpPr txBox="1">
            <a:spLocks noGrp="1"/>
          </p:cNvSpPr>
          <p:nvPr>
            <p:ph type="subTitle" idx="1"/>
          </p:nvPr>
        </p:nvSpPr>
        <p:spPr>
          <a:xfrm>
            <a:off x="5435600" y="5767570"/>
            <a:ext cx="6292574" cy="822074"/>
          </a:xfrm>
          <a:prstGeom prst="rect">
            <a:avLst/>
          </a:prstGeom>
          <a:noFill/>
          <a:ln>
            <a:noFill/>
          </a:ln>
        </p:spPr>
        <p:txBody>
          <a:bodyPr spcFirstLastPara="1" wrap="square" lIns="91425" tIns="45700" rIns="91425" bIns="45700" anchor="t" anchorCtr="0">
            <a:noAutofit/>
          </a:bodyPr>
          <a:lstStyle>
            <a:lvl1pPr lvl="0" algn="r">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rgbClr val="000000"/>
              </a:buClr>
              <a:buSzPts val="2000"/>
              <a:buNone/>
              <a:defRPr sz="2000"/>
            </a:lvl2pPr>
            <a:lvl3pPr lvl="2" algn="ctr">
              <a:lnSpc>
                <a:spcPct val="100000"/>
              </a:lnSpc>
              <a:spcBef>
                <a:spcPts val="500"/>
              </a:spcBef>
              <a:spcAft>
                <a:spcPts val="0"/>
              </a:spcAft>
              <a:buClr>
                <a:srgbClr val="000000"/>
              </a:buClr>
              <a:buSzPts val="1800"/>
              <a:buNone/>
              <a:defRPr sz="1800"/>
            </a:lvl3pPr>
            <a:lvl4pPr lvl="3" algn="ctr">
              <a:lnSpc>
                <a:spcPct val="100000"/>
              </a:lnSpc>
              <a:spcBef>
                <a:spcPts val="500"/>
              </a:spcBef>
              <a:spcAft>
                <a:spcPts val="0"/>
              </a:spcAft>
              <a:buClr>
                <a:srgbClr val="000000"/>
              </a:buClr>
              <a:buSzPts val="1600"/>
              <a:buNone/>
              <a:defRPr sz="1600"/>
            </a:lvl4pPr>
            <a:lvl5pPr lvl="4" algn="ctr">
              <a:lnSpc>
                <a:spcPct val="10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 name="Graphic 4">
            <a:extLst>
              <a:ext uri="{FF2B5EF4-FFF2-40B4-BE49-F238E27FC236}">
                <a16:creationId xmlns:a16="http://schemas.microsoft.com/office/drawing/2014/main" id="{F563B7AC-93C7-35B9-E455-22662D0DCE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80101" y="39296"/>
            <a:ext cx="2032785" cy="266124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8"/>
        <p:cNvGrpSpPr/>
        <p:nvPr/>
      </p:nvGrpSpPr>
      <p:grpSpPr>
        <a:xfrm>
          <a:off x="0" y="0"/>
          <a:ext cx="0" cy="0"/>
          <a:chOff x="0" y="0"/>
          <a:chExt cx="0" cy="0"/>
        </a:xfrm>
      </p:grpSpPr>
      <p:sp>
        <p:nvSpPr>
          <p:cNvPr id="19" name="Google Shape;19;p20"/>
          <p:cNvSpPr>
            <a:spLocks noGrp="1"/>
          </p:cNvSpPr>
          <p:nvPr>
            <p:ph type="pic" idx="2"/>
          </p:nvPr>
        </p:nvSpPr>
        <p:spPr>
          <a:xfrm>
            <a:off x="838200" y="627529"/>
            <a:ext cx="5514220" cy="5645853"/>
          </a:xfrm>
          <a:prstGeom prst="rect">
            <a:avLst/>
          </a:prstGeom>
          <a:solidFill>
            <a:schemeClr val="accent1"/>
          </a:solidFill>
          <a:ln>
            <a:noFill/>
          </a:ln>
        </p:spPr>
      </p:sp>
      <p:pic>
        <p:nvPicPr>
          <p:cNvPr id="20" name="Google Shape;20;p20"/>
          <p:cNvPicPr preferRelativeResize="0"/>
          <p:nvPr/>
        </p:nvPicPr>
        <p:blipFill rotWithShape="1">
          <a:blip r:embed="rId2">
            <a:alphaModFix/>
          </a:blip>
          <a:srcRect/>
          <a:stretch/>
        </p:blipFill>
        <p:spPr>
          <a:xfrm>
            <a:off x="197779" y="6126381"/>
            <a:ext cx="527478" cy="505961"/>
          </a:xfrm>
          <a:prstGeom prst="rect">
            <a:avLst/>
          </a:prstGeom>
          <a:noFill/>
          <a:ln>
            <a:noFill/>
          </a:ln>
        </p:spPr>
      </p:pic>
      <p:sp>
        <p:nvSpPr>
          <p:cNvPr id="21" name="Google Shape;21;p20"/>
          <p:cNvSpPr txBox="1">
            <a:spLocks noGrp="1"/>
          </p:cNvSpPr>
          <p:nvPr>
            <p:ph type="body" idx="1"/>
          </p:nvPr>
        </p:nvSpPr>
        <p:spPr>
          <a:xfrm>
            <a:off x="6703559" y="1828800"/>
            <a:ext cx="4913312" cy="444458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000000"/>
              </a:buClr>
              <a:buSzPts val="1800"/>
              <a:buNone/>
              <a:defRPr sz="1800">
                <a:solidFill>
                  <a:srgbClr val="000000"/>
                </a:solidFill>
              </a:defRPr>
            </a:lvl1pPr>
            <a:lvl2pPr marL="914400" lvl="1" indent="-228600" algn="l">
              <a:lnSpc>
                <a:spcPct val="100000"/>
              </a:lnSpc>
              <a:spcBef>
                <a:spcPts val="500"/>
              </a:spcBef>
              <a:spcAft>
                <a:spcPts val="0"/>
              </a:spcAft>
              <a:buClr>
                <a:srgbClr val="000000"/>
              </a:buClr>
              <a:buSzPts val="1400"/>
              <a:buNone/>
              <a:defRPr sz="1400"/>
            </a:lvl2pPr>
            <a:lvl3pPr marL="1371600" lvl="2" indent="-228600" algn="l">
              <a:lnSpc>
                <a:spcPct val="100000"/>
              </a:lnSpc>
              <a:spcBef>
                <a:spcPts val="500"/>
              </a:spcBef>
              <a:spcAft>
                <a:spcPts val="0"/>
              </a:spcAft>
              <a:buClr>
                <a:srgbClr val="000000"/>
              </a:buClr>
              <a:buSzPts val="1200"/>
              <a:buNone/>
              <a:defRPr sz="1200"/>
            </a:lvl3pPr>
            <a:lvl4pPr marL="1828800" lvl="3" indent="-228600" algn="l">
              <a:lnSpc>
                <a:spcPct val="100000"/>
              </a:lnSpc>
              <a:spcBef>
                <a:spcPts val="500"/>
              </a:spcBef>
              <a:spcAft>
                <a:spcPts val="0"/>
              </a:spcAft>
              <a:buClr>
                <a:srgbClr val="000000"/>
              </a:buClr>
              <a:buSzPts val="1000"/>
              <a:buNone/>
              <a:defRPr sz="1000"/>
            </a:lvl4pPr>
            <a:lvl5pPr marL="2286000" lvl="4" indent="-228600" algn="l">
              <a:lnSpc>
                <a:spcPct val="10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 name="Google Shape;22;p20"/>
          <p:cNvSpPr txBox="1">
            <a:spLocks noGrp="1"/>
          </p:cNvSpPr>
          <p:nvPr>
            <p:ph type="title"/>
          </p:nvPr>
        </p:nvSpPr>
        <p:spPr>
          <a:xfrm>
            <a:off x="6703559" y="627529"/>
            <a:ext cx="4913312" cy="93308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 name="Google Shape;23;p20"/>
          <p:cNvPicPr preferRelativeResize="0"/>
          <p:nvPr/>
        </p:nvPicPr>
        <p:blipFill rotWithShape="1">
          <a:blip r:embed="rId3">
            <a:alphaModFix/>
          </a:blip>
          <a:srcRect r="24303" b="45614"/>
          <a:stretch/>
        </p:blipFill>
        <p:spPr>
          <a:xfrm rot="10800000">
            <a:off x="0" y="0"/>
            <a:ext cx="2469126" cy="115214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4"/>
        <p:cNvGrpSpPr/>
        <p:nvPr/>
      </p:nvGrpSpPr>
      <p:grpSpPr>
        <a:xfrm>
          <a:off x="0" y="0"/>
          <a:ext cx="0" cy="0"/>
          <a:chOff x="0" y="0"/>
          <a:chExt cx="0" cy="0"/>
        </a:xfrm>
      </p:grpSpPr>
      <p:sp>
        <p:nvSpPr>
          <p:cNvPr id="25" name="Google Shape;25;p19"/>
          <p:cNvSpPr>
            <a:spLocks noGrp="1"/>
          </p:cNvSpPr>
          <p:nvPr>
            <p:ph type="pic" idx="2"/>
          </p:nvPr>
        </p:nvSpPr>
        <p:spPr>
          <a:xfrm>
            <a:off x="6096000" y="627529"/>
            <a:ext cx="5514220" cy="5645853"/>
          </a:xfrm>
          <a:prstGeom prst="rect">
            <a:avLst/>
          </a:prstGeom>
          <a:solidFill>
            <a:schemeClr val="accent1"/>
          </a:solidFill>
          <a:ln>
            <a:noFill/>
          </a:ln>
        </p:spPr>
      </p:sp>
      <p:sp>
        <p:nvSpPr>
          <p:cNvPr id="26" name="Google Shape;26;p19"/>
          <p:cNvSpPr txBox="1">
            <a:spLocks noGrp="1"/>
          </p:cNvSpPr>
          <p:nvPr>
            <p:ph type="body" idx="1"/>
          </p:nvPr>
        </p:nvSpPr>
        <p:spPr>
          <a:xfrm>
            <a:off x="839788" y="1828800"/>
            <a:ext cx="4913312" cy="444458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000000"/>
              </a:buClr>
              <a:buSzPts val="1800"/>
              <a:buNone/>
              <a:defRPr sz="1800">
                <a:solidFill>
                  <a:srgbClr val="000000"/>
                </a:solidFill>
              </a:defRPr>
            </a:lvl1pPr>
            <a:lvl2pPr marL="914400" lvl="1" indent="-228600" algn="l">
              <a:lnSpc>
                <a:spcPct val="100000"/>
              </a:lnSpc>
              <a:spcBef>
                <a:spcPts val="500"/>
              </a:spcBef>
              <a:spcAft>
                <a:spcPts val="0"/>
              </a:spcAft>
              <a:buClr>
                <a:srgbClr val="000000"/>
              </a:buClr>
              <a:buSzPts val="1400"/>
              <a:buNone/>
              <a:defRPr sz="1400"/>
            </a:lvl2pPr>
            <a:lvl3pPr marL="1371600" lvl="2" indent="-228600" algn="l">
              <a:lnSpc>
                <a:spcPct val="100000"/>
              </a:lnSpc>
              <a:spcBef>
                <a:spcPts val="500"/>
              </a:spcBef>
              <a:spcAft>
                <a:spcPts val="0"/>
              </a:spcAft>
              <a:buClr>
                <a:srgbClr val="000000"/>
              </a:buClr>
              <a:buSzPts val="1200"/>
              <a:buNone/>
              <a:defRPr sz="1200"/>
            </a:lvl3pPr>
            <a:lvl4pPr marL="1828800" lvl="3" indent="-228600" algn="l">
              <a:lnSpc>
                <a:spcPct val="100000"/>
              </a:lnSpc>
              <a:spcBef>
                <a:spcPts val="500"/>
              </a:spcBef>
              <a:spcAft>
                <a:spcPts val="0"/>
              </a:spcAft>
              <a:buClr>
                <a:srgbClr val="000000"/>
              </a:buClr>
              <a:buSzPts val="1000"/>
              <a:buNone/>
              <a:defRPr sz="1000"/>
            </a:lvl4pPr>
            <a:lvl5pPr marL="2286000" lvl="4" indent="-228600" algn="l">
              <a:lnSpc>
                <a:spcPct val="10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7" name="Google Shape;27;p19"/>
          <p:cNvPicPr preferRelativeResize="0"/>
          <p:nvPr/>
        </p:nvPicPr>
        <p:blipFill rotWithShape="1">
          <a:blip r:embed="rId2">
            <a:alphaModFix/>
          </a:blip>
          <a:srcRect/>
          <a:stretch/>
        </p:blipFill>
        <p:spPr>
          <a:xfrm>
            <a:off x="197779" y="6126381"/>
            <a:ext cx="527478" cy="505961"/>
          </a:xfrm>
          <a:prstGeom prst="rect">
            <a:avLst/>
          </a:prstGeom>
          <a:noFill/>
          <a:ln>
            <a:noFill/>
          </a:ln>
        </p:spPr>
      </p:pic>
      <p:sp>
        <p:nvSpPr>
          <p:cNvPr id="28" name="Google Shape;28;p19"/>
          <p:cNvSpPr txBox="1">
            <a:spLocks noGrp="1"/>
          </p:cNvSpPr>
          <p:nvPr>
            <p:ph type="title"/>
          </p:nvPr>
        </p:nvSpPr>
        <p:spPr>
          <a:xfrm>
            <a:off x="838200" y="627529"/>
            <a:ext cx="4913312" cy="93308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 name="Google Shape;29;p19"/>
          <p:cNvPicPr preferRelativeResize="0"/>
          <p:nvPr/>
        </p:nvPicPr>
        <p:blipFill rotWithShape="1">
          <a:blip r:embed="rId3">
            <a:alphaModFix/>
          </a:blip>
          <a:srcRect r="24303" b="45614"/>
          <a:stretch/>
        </p:blipFill>
        <p:spPr>
          <a:xfrm rot="10800000">
            <a:off x="0" y="0"/>
            <a:ext cx="2469126" cy="115214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23"/>
          <p:cNvSpPr txBox="1">
            <a:spLocks noGrp="1"/>
          </p:cNvSpPr>
          <p:nvPr>
            <p:ph type="body" idx="1"/>
          </p:nvPr>
        </p:nvSpPr>
        <p:spPr>
          <a:xfrm>
            <a:off x="838200" y="1825624"/>
            <a:ext cx="5181600" cy="444775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050F30"/>
              </a:buClr>
              <a:buSzPts val="1800"/>
              <a:buNone/>
              <a:defRPr>
                <a:solidFill>
                  <a:srgbClr val="050F30"/>
                </a:solidFill>
              </a:defRPr>
            </a:lvl1pPr>
            <a:lvl2pPr marL="914400" lvl="1" indent="-228600" algn="l">
              <a:lnSpc>
                <a:spcPct val="100000"/>
              </a:lnSpc>
              <a:spcBef>
                <a:spcPts val="500"/>
              </a:spcBef>
              <a:spcAft>
                <a:spcPts val="0"/>
              </a:spcAft>
              <a:buClr>
                <a:srgbClr val="050F30"/>
              </a:buClr>
              <a:buSzPts val="1800"/>
              <a:buNone/>
              <a:defRPr>
                <a:solidFill>
                  <a:srgbClr val="050F30"/>
                </a:solidFill>
              </a:defRPr>
            </a:lvl2pPr>
            <a:lvl3pPr marL="1371600" lvl="2" indent="-228600" algn="l">
              <a:lnSpc>
                <a:spcPct val="100000"/>
              </a:lnSpc>
              <a:spcBef>
                <a:spcPts val="500"/>
              </a:spcBef>
              <a:spcAft>
                <a:spcPts val="0"/>
              </a:spcAft>
              <a:buClr>
                <a:srgbClr val="050F30"/>
              </a:buClr>
              <a:buSzPts val="1800"/>
              <a:buNone/>
              <a:defRPr>
                <a:solidFill>
                  <a:srgbClr val="050F30"/>
                </a:solidFill>
              </a:defRPr>
            </a:lvl3pPr>
            <a:lvl4pPr marL="1828800" lvl="3" indent="-228600" algn="l">
              <a:lnSpc>
                <a:spcPct val="100000"/>
              </a:lnSpc>
              <a:spcBef>
                <a:spcPts val="500"/>
              </a:spcBef>
              <a:spcAft>
                <a:spcPts val="0"/>
              </a:spcAft>
              <a:buClr>
                <a:srgbClr val="050F30"/>
              </a:buClr>
              <a:buSzPts val="1800"/>
              <a:buNone/>
              <a:defRPr>
                <a:solidFill>
                  <a:srgbClr val="050F30"/>
                </a:solidFill>
              </a:defRPr>
            </a:lvl4pPr>
            <a:lvl5pPr marL="2286000" lvl="4" indent="-228600" algn="l">
              <a:lnSpc>
                <a:spcPct val="100000"/>
              </a:lnSpc>
              <a:spcBef>
                <a:spcPts val="500"/>
              </a:spcBef>
              <a:spcAft>
                <a:spcPts val="0"/>
              </a:spcAft>
              <a:buClr>
                <a:srgbClr val="050F30"/>
              </a:buClr>
              <a:buSzPts val="1800"/>
              <a:buNone/>
              <a:defRPr>
                <a:solidFill>
                  <a:srgbClr val="050F3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3"/>
          <p:cNvSpPr txBox="1">
            <a:spLocks noGrp="1"/>
          </p:cNvSpPr>
          <p:nvPr>
            <p:ph type="body" idx="2"/>
          </p:nvPr>
        </p:nvSpPr>
        <p:spPr>
          <a:xfrm>
            <a:off x="6172200" y="1825624"/>
            <a:ext cx="5181600" cy="444775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050F30"/>
              </a:buClr>
              <a:buSzPts val="1800"/>
              <a:buNone/>
              <a:defRPr>
                <a:solidFill>
                  <a:srgbClr val="050F30"/>
                </a:solidFill>
              </a:defRPr>
            </a:lvl1pPr>
            <a:lvl2pPr marL="914400" lvl="1" indent="-228600" algn="l">
              <a:lnSpc>
                <a:spcPct val="100000"/>
              </a:lnSpc>
              <a:spcBef>
                <a:spcPts val="500"/>
              </a:spcBef>
              <a:spcAft>
                <a:spcPts val="0"/>
              </a:spcAft>
              <a:buClr>
                <a:srgbClr val="050F30"/>
              </a:buClr>
              <a:buSzPts val="1800"/>
              <a:buNone/>
              <a:defRPr>
                <a:solidFill>
                  <a:srgbClr val="050F30"/>
                </a:solidFill>
              </a:defRPr>
            </a:lvl2pPr>
            <a:lvl3pPr marL="1371600" lvl="2" indent="-228600" algn="l">
              <a:lnSpc>
                <a:spcPct val="100000"/>
              </a:lnSpc>
              <a:spcBef>
                <a:spcPts val="500"/>
              </a:spcBef>
              <a:spcAft>
                <a:spcPts val="0"/>
              </a:spcAft>
              <a:buClr>
                <a:srgbClr val="050F30"/>
              </a:buClr>
              <a:buSzPts val="1800"/>
              <a:buNone/>
              <a:defRPr>
                <a:solidFill>
                  <a:srgbClr val="050F30"/>
                </a:solidFill>
              </a:defRPr>
            </a:lvl3pPr>
            <a:lvl4pPr marL="1828800" lvl="3" indent="-228600" algn="l">
              <a:lnSpc>
                <a:spcPct val="100000"/>
              </a:lnSpc>
              <a:spcBef>
                <a:spcPts val="500"/>
              </a:spcBef>
              <a:spcAft>
                <a:spcPts val="0"/>
              </a:spcAft>
              <a:buClr>
                <a:srgbClr val="050F30"/>
              </a:buClr>
              <a:buSzPts val="1800"/>
              <a:buNone/>
              <a:defRPr>
                <a:solidFill>
                  <a:srgbClr val="050F30"/>
                </a:solidFill>
              </a:defRPr>
            </a:lvl4pPr>
            <a:lvl5pPr marL="2286000" lvl="4" indent="-228600" algn="l">
              <a:lnSpc>
                <a:spcPct val="100000"/>
              </a:lnSpc>
              <a:spcBef>
                <a:spcPts val="500"/>
              </a:spcBef>
              <a:spcAft>
                <a:spcPts val="0"/>
              </a:spcAft>
              <a:buClr>
                <a:srgbClr val="050F30"/>
              </a:buClr>
              <a:buSzPts val="1800"/>
              <a:buNone/>
              <a:defRPr>
                <a:solidFill>
                  <a:srgbClr val="050F3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 name="Google Shape;46;p23"/>
          <p:cNvPicPr preferRelativeResize="0"/>
          <p:nvPr/>
        </p:nvPicPr>
        <p:blipFill rotWithShape="1">
          <a:blip r:embed="rId2">
            <a:alphaModFix/>
          </a:blip>
          <a:srcRect/>
          <a:stretch/>
        </p:blipFill>
        <p:spPr>
          <a:xfrm>
            <a:off x="197779" y="6126381"/>
            <a:ext cx="527478" cy="505961"/>
          </a:xfrm>
          <a:prstGeom prst="rect">
            <a:avLst/>
          </a:prstGeom>
          <a:noFill/>
          <a:ln>
            <a:noFill/>
          </a:ln>
        </p:spPr>
      </p:pic>
      <p:sp>
        <p:nvSpPr>
          <p:cNvPr id="47" name="Google Shape;47;p23"/>
          <p:cNvSpPr txBox="1">
            <a:spLocks noGrp="1"/>
          </p:cNvSpPr>
          <p:nvPr>
            <p:ph type="title"/>
          </p:nvPr>
        </p:nvSpPr>
        <p:spPr>
          <a:xfrm>
            <a:off x="838200" y="334536"/>
            <a:ext cx="10515600" cy="12260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 name="Google Shape;48;p23"/>
          <p:cNvPicPr preferRelativeResize="0"/>
          <p:nvPr/>
        </p:nvPicPr>
        <p:blipFill rotWithShape="1">
          <a:blip r:embed="rId3">
            <a:alphaModFix/>
          </a:blip>
          <a:srcRect r="24303" b="45614"/>
          <a:stretch/>
        </p:blipFill>
        <p:spPr>
          <a:xfrm rot="10800000">
            <a:off x="0" y="0"/>
            <a:ext cx="2469126" cy="115214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9"/>
        <p:cNvGrpSpPr/>
        <p:nvPr/>
      </p:nvGrpSpPr>
      <p:grpSpPr>
        <a:xfrm>
          <a:off x="0" y="0"/>
          <a:ext cx="0" cy="0"/>
          <a:chOff x="0" y="0"/>
          <a:chExt cx="0" cy="0"/>
        </a:xfrm>
      </p:grpSpPr>
      <p:sp>
        <p:nvSpPr>
          <p:cNvPr id="50" name="Google Shape;50;p24"/>
          <p:cNvSpPr txBox="1">
            <a:spLocks noGrp="1"/>
          </p:cNvSpPr>
          <p:nvPr>
            <p:ph type="body" idx="1"/>
          </p:nvPr>
        </p:nvSpPr>
        <p:spPr>
          <a:xfrm>
            <a:off x="839788" y="1400969"/>
            <a:ext cx="5157787" cy="6556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1800"/>
              <a:buNone/>
              <a:defRPr sz="1800" b="1">
                <a:solidFill>
                  <a:schemeClr val="dk1"/>
                </a:solidFill>
              </a:defRPr>
            </a:lvl1pPr>
            <a:lvl2pPr marL="914400" lvl="1" indent="-228600" algn="l">
              <a:lnSpc>
                <a:spcPct val="100000"/>
              </a:lnSpc>
              <a:spcBef>
                <a:spcPts val="500"/>
              </a:spcBef>
              <a:spcAft>
                <a:spcPts val="0"/>
              </a:spcAft>
              <a:buClr>
                <a:srgbClr val="000000"/>
              </a:buClr>
              <a:buSzPts val="2000"/>
              <a:buNone/>
              <a:defRPr sz="2000" b="1"/>
            </a:lvl2pPr>
            <a:lvl3pPr marL="1371600" lvl="2" indent="-228600" algn="l">
              <a:lnSpc>
                <a:spcPct val="100000"/>
              </a:lnSpc>
              <a:spcBef>
                <a:spcPts val="500"/>
              </a:spcBef>
              <a:spcAft>
                <a:spcPts val="0"/>
              </a:spcAft>
              <a:buClr>
                <a:srgbClr val="000000"/>
              </a:buClr>
              <a:buSzPts val="1800"/>
              <a:buNone/>
              <a:defRPr sz="1800" b="1"/>
            </a:lvl3pPr>
            <a:lvl4pPr marL="1828800" lvl="3" indent="-228600" algn="l">
              <a:lnSpc>
                <a:spcPct val="100000"/>
              </a:lnSpc>
              <a:spcBef>
                <a:spcPts val="500"/>
              </a:spcBef>
              <a:spcAft>
                <a:spcPts val="0"/>
              </a:spcAft>
              <a:buClr>
                <a:srgbClr val="000000"/>
              </a:buClr>
              <a:buSzPts val="1600"/>
              <a:buNone/>
              <a:defRPr sz="1600" b="1"/>
            </a:lvl4pPr>
            <a:lvl5pPr marL="2286000" lvl="4" indent="-228600" algn="l">
              <a:lnSpc>
                <a:spcPct val="10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24"/>
          <p:cNvSpPr txBox="1">
            <a:spLocks noGrp="1"/>
          </p:cNvSpPr>
          <p:nvPr>
            <p:ph type="body" idx="2"/>
          </p:nvPr>
        </p:nvSpPr>
        <p:spPr>
          <a:xfrm>
            <a:off x="839788" y="2197002"/>
            <a:ext cx="5157787" cy="407638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050F30"/>
              </a:buClr>
              <a:buSzPts val="1800"/>
              <a:buNone/>
              <a:defRPr>
                <a:solidFill>
                  <a:srgbClr val="050F30"/>
                </a:solidFill>
              </a:defRPr>
            </a:lvl1pPr>
            <a:lvl2pPr marL="914400" lvl="1" indent="-228600" algn="l">
              <a:lnSpc>
                <a:spcPct val="100000"/>
              </a:lnSpc>
              <a:spcBef>
                <a:spcPts val="500"/>
              </a:spcBef>
              <a:spcAft>
                <a:spcPts val="0"/>
              </a:spcAft>
              <a:buClr>
                <a:srgbClr val="050F30"/>
              </a:buClr>
              <a:buSzPts val="1800"/>
              <a:buNone/>
              <a:defRPr>
                <a:solidFill>
                  <a:srgbClr val="050F30"/>
                </a:solidFill>
              </a:defRPr>
            </a:lvl2pPr>
            <a:lvl3pPr marL="1371600" lvl="2" indent="-228600" algn="l">
              <a:lnSpc>
                <a:spcPct val="100000"/>
              </a:lnSpc>
              <a:spcBef>
                <a:spcPts val="500"/>
              </a:spcBef>
              <a:spcAft>
                <a:spcPts val="0"/>
              </a:spcAft>
              <a:buClr>
                <a:srgbClr val="050F30"/>
              </a:buClr>
              <a:buSzPts val="1800"/>
              <a:buNone/>
              <a:defRPr>
                <a:solidFill>
                  <a:srgbClr val="050F30"/>
                </a:solidFill>
              </a:defRPr>
            </a:lvl3pPr>
            <a:lvl4pPr marL="1828800" lvl="3" indent="-228600" algn="l">
              <a:lnSpc>
                <a:spcPct val="100000"/>
              </a:lnSpc>
              <a:spcBef>
                <a:spcPts val="500"/>
              </a:spcBef>
              <a:spcAft>
                <a:spcPts val="0"/>
              </a:spcAft>
              <a:buClr>
                <a:srgbClr val="050F30"/>
              </a:buClr>
              <a:buSzPts val="1800"/>
              <a:buNone/>
              <a:defRPr>
                <a:solidFill>
                  <a:srgbClr val="050F30"/>
                </a:solidFill>
              </a:defRPr>
            </a:lvl4pPr>
            <a:lvl5pPr marL="2286000" lvl="4" indent="-228600" algn="l">
              <a:lnSpc>
                <a:spcPct val="100000"/>
              </a:lnSpc>
              <a:spcBef>
                <a:spcPts val="500"/>
              </a:spcBef>
              <a:spcAft>
                <a:spcPts val="0"/>
              </a:spcAft>
              <a:buClr>
                <a:srgbClr val="050F30"/>
              </a:buClr>
              <a:buSzPts val="1800"/>
              <a:buNone/>
              <a:defRPr>
                <a:solidFill>
                  <a:srgbClr val="050F3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4"/>
          <p:cNvSpPr txBox="1">
            <a:spLocks noGrp="1"/>
          </p:cNvSpPr>
          <p:nvPr>
            <p:ph type="body" idx="3"/>
          </p:nvPr>
        </p:nvSpPr>
        <p:spPr>
          <a:xfrm>
            <a:off x="6172200" y="1400969"/>
            <a:ext cx="5183188" cy="6556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1800"/>
              <a:buNone/>
              <a:defRPr sz="1800" b="1">
                <a:solidFill>
                  <a:schemeClr val="dk1"/>
                </a:solidFill>
              </a:defRPr>
            </a:lvl1pPr>
            <a:lvl2pPr marL="914400" lvl="1" indent="-228600" algn="l">
              <a:lnSpc>
                <a:spcPct val="100000"/>
              </a:lnSpc>
              <a:spcBef>
                <a:spcPts val="500"/>
              </a:spcBef>
              <a:spcAft>
                <a:spcPts val="0"/>
              </a:spcAft>
              <a:buClr>
                <a:srgbClr val="000000"/>
              </a:buClr>
              <a:buSzPts val="2000"/>
              <a:buNone/>
              <a:defRPr sz="2000" b="1"/>
            </a:lvl2pPr>
            <a:lvl3pPr marL="1371600" lvl="2" indent="-228600" algn="l">
              <a:lnSpc>
                <a:spcPct val="100000"/>
              </a:lnSpc>
              <a:spcBef>
                <a:spcPts val="500"/>
              </a:spcBef>
              <a:spcAft>
                <a:spcPts val="0"/>
              </a:spcAft>
              <a:buClr>
                <a:srgbClr val="000000"/>
              </a:buClr>
              <a:buSzPts val="1800"/>
              <a:buNone/>
              <a:defRPr sz="1800" b="1"/>
            </a:lvl3pPr>
            <a:lvl4pPr marL="1828800" lvl="3" indent="-228600" algn="l">
              <a:lnSpc>
                <a:spcPct val="100000"/>
              </a:lnSpc>
              <a:spcBef>
                <a:spcPts val="500"/>
              </a:spcBef>
              <a:spcAft>
                <a:spcPts val="0"/>
              </a:spcAft>
              <a:buClr>
                <a:srgbClr val="000000"/>
              </a:buClr>
              <a:buSzPts val="1600"/>
              <a:buNone/>
              <a:defRPr sz="1600" b="1"/>
            </a:lvl4pPr>
            <a:lvl5pPr marL="2286000" lvl="4" indent="-228600" algn="l">
              <a:lnSpc>
                <a:spcPct val="10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24"/>
          <p:cNvSpPr txBox="1">
            <a:spLocks noGrp="1"/>
          </p:cNvSpPr>
          <p:nvPr>
            <p:ph type="body" idx="4"/>
          </p:nvPr>
        </p:nvSpPr>
        <p:spPr>
          <a:xfrm>
            <a:off x="6172200" y="2197002"/>
            <a:ext cx="5183188" cy="407638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000000"/>
              </a:buClr>
              <a:buSzPts val="1800"/>
              <a:buNone/>
              <a:defRPr/>
            </a:lvl1pPr>
            <a:lvl2pPr marL="914400" lvl="1" indent="-228600" algn="l">
              <a:lnSpc>
                <a:spcPct val="100000"/>
              </a:lnSpc>
              <a:spcBef>
                <a:spcPts val="500"/>
              </a:spcBef>
              <a:spcAft>
                <a:spcPts val="0"/>
              </a:spcAft>
              <a:buClr>
                <a:srgbClr val="000000"/>
              </a:buClr>
              <a:buSzPts val="1800"/>
              <a:buNone/>
              <a:defRPr/>
            </a:lvl2pPr>
            <a:lvl3pPr marL="1371600" lvl="2" indent="-228600" algn="l">
              <a:lnSpc>
                <a:spcPct val="100000"/>
              </a:lnSpc>
              <a:spcBef>
                <a:spcPts val="500"/>
              </a:spcBef>
              <a:spcAft>
                <a:spcPts val="0"/>
              </a:spcAft>
              <a:buClr>
                <a:srgbClr val="000000"/>
              </a:buClr>
              <a:buSzPts val="1800"/>
              <a:buNone/>
              <a:defRPr/>
            </a:lvl3pPr>
            <a:lvl4pPr marL="1828800" lvl="3" indent="-228600" algn="l">
              <a:lnSpc>
                <a:spcPct val="100000"/>
              </a:lnSpc>
              <a:spcBef>
                <a:spcPts val="500"/>
              </a:spcBef>
              <a:spcAft>
                <a:spcPts val="0"/>
              </a:spcAft>
              <a:buClr>
                <a:srgbClr val="000000"/>
              </a:buClr>
              <a:buSzPts val="1800"/>
              <a:buNone/>
              <a:defRPr/>
            </a:lvl4pPr>
            <a:lvl5pPr marL="2286000" lvl="4" indent="-228600" algn="l">
              <a:lnSpc>
                <a:spcPct val="100000"/>
              </a:lnSpc>
              <a:spcBef>
                <a:spcPts val="500"/>
              </a:spcBef>
              <a:spcAft>
                <a:spcPts val="0"/>
              </a:spcAft>
              <a:buClr>
                <a:srgbClr val="00000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 name="Google Shape;54;p24"/>
          <p:cNvPicPr preferRelativeResize="0"/>
          <p:nvPr/>
        </p:nvPicPr>
        <p:blipFill rotWithShape="1">
          <a:blip r:embed="rId2">
            <a:alphaModFix/>
          </a:blip>
          <a:srcRect/>
          <a:stretch/>
        </p:blipFill>
        <p:spPr>
          <a:xfrm>
            <a:off x="197779" y="6126381"/>
            <a:ext cx="527478" cy="505961"/>
          </a:xfrm>
          <a:prstGeom prst="rect">
            <a:avLst/>
          </a:prstGeom>
          <a:noFill/>
          <a:ln>
            <a:noFill/>
          </a:ln>
        </p:spPr>
      </p:pic>
      <p:sp>
        <p:nvSpPr>
          <p:cNvPr id="55" name="Google Shape;55;p24"/>
          <p:cNvSpPr txBox="1">
            <a:spLocks noGrp="1"/>
          </p:cNvSpPr>
          <p:nvPr>
            <p:ph type="title"/>
          </p:nvPr>
        </p:nvSpPr>
        <p:spPr>
          <a:xfrm>
            <a:off x="838200" y="334536"/>
            <a:ext cx="10515600" cy="12260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24"/>
          <p:cNvPicPr preferRelativeResize="0"/>
          <p:nvPr/>
        </p:nvPicPr>
        <p:blipFill rotWithShape="1">
          <a:blip r:embed="rId3">
            <a:alphaModFix/>
          </a:blip>
          <a:srcRect r="24303" b="45614"/>
          <a:stretch/>
        </p:blipFill>
        <p:spPr>
          <a:xfrm rot="10800000">
            <a:off x="0" y="0"/>
            <a:ext cx="2469126" cy="115214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pic>
        <p:nvPicPr>
          <p:cNvPr id="58" name="Google Shape;58;p25"/>
          <p:cNvPicPr preferRelativeResize="0"/>
          <p:nvPr/>
        </p:nvPicPr>
        <p:blipFill rotWithShape="1">
          <a:blip r:embed="rId2">
            <a:alphaModFix/>
          </a:blip>
          <a:srcRect/>
          <a:stretch/>
        </p:blipFill>
        <p:spPr>
          <a:xfrm>
            <a:off x="197779" y="6126381"/>
            <a:ext cx="527478" cy="505961"/>
          </a:xfrm>
          <a:prstGeom prst="rect">
            <a:avLst/>
          </a:prstGeom>
          <a:noFill/>
          <a:ln>
            <a:noFill/>
          </a:ln>
        </p:spPr>
      </p:pic>
      <p:sp>
        <p:nvSpPr>
          <p:cNvPr id="59" name="Google Shape;59;p25"/>
          <p:cNvSpPr txBox="1">
            <a:spLocks noGrp="1"/>
          </p:cNvSpPr>
          <p:nvPr>
            <p:ph type="title"/>
          </p:nvPr>
        </p:nvSpPr>
        <p:spPr>
          <a:xfrm>
            <a:off x="838200" y="334536"/>
            <a:ext cx="10515600" cy="12260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 name="Google Shape;60;p25"/>
          <p:cNvPicPr preferRelativeResize="0"/>
          <p:nvPr/>
        </p:nvPicPr>
        <p:blipFill rotWithShape="1">
          <a:blip r:embed="rId3">
            <a:alphaModFix/>
          </a:blip>
          <a:srcRect r="24303" b="45614"/>
          <a:stretch/>
        </p:blipFill>
        <p:spPr>
          <a:xfrm rot="10800000">
            <a:off x="0" y="0"/>
            <a:ext cx="2469126" cy="11521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1"/>
        <p:cNvGrpSpPr/>
        <p:nvPr/>
      </p:nvGrpSpPr>
      <p:grpSpPr>
        <a:xfrm>
          <a:off x="0" y="0"/>
          <a:ext cx="0" cy="0"/>
          <a:chOff x="0" y="0"/>
          <a:chExt cx="0" cy="0"/>
        </a:xfrm>
      </p:grpSpPr>
      <p:pic>
        <p:nvPicPr>
          <p:cNvPr id="62" name="Google Shape;62;p26"/>
          <p:cNvPicPr preferRelativeResize="0"/>
          <p:nvPr/>
        </p:nvPicPr>
        <p:blipFill rotWithShape="1">
          <a:blip r:embed="rId2">
            <a:alphaModFix/>
          </a:blip>
          <a:srcRect/>
          <a:stretch/>
        </p:blipFill>
        <p:spPr>
          <a:xfrm>
            <a:off x="197779" y="6126381"/>
            <a:ext cx="527478" cy="505961"/>
          </a:xfrm>
          <a:prstGeom prst="rect">
            <a:avLst/>
          </a:prstGeom>
          <a:noFill/>
          <a:ln>
            <a:noFill/>
          </a:ln>
        </p:spPr>
      </p:pic>
      <p:pic>
        <p:nvPicPr>
          <p:cNvPr id="63" name="Google Shape;63;p26"/>
          <p:cNvPicPr preferRelativeResize="0"/>
          <p:nvPr/>
        </p:nvPicPr>
        <p:blipFill rotWithShape="1">
          <a:blip r:embed="rId3">
            <a:alphaModFix/>
          </a:blip>
          <a:srcRect r="24303" b="45614"/>
          <a:stretch/>
        </p:blipFill>
        <p:spPr>
          <a:xfrm rot="10800000">
            <a:off x="0" y="0"/>
            <a:ext cx="2469126" cy="115214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67"/>
        <p:cNvGrpSpPr/>
        <p:nvPr/>
      </p:nvGrpSpPr>
      <p:grpSpPr>
        <a:xfrm>
          <a:off x="0" y="0"/>
          <a:ext cx="0" cy="0"/>
          <a:chOff x="0" y="0"/>
          <a:chExt cx="0" cy="0"/>
        </a:xfrm>
      </p:grpSpPr>
      <p:sp>
        <p:nvSpPr>
          <p:cNvPr id="68" name="Google Shape;68;p18"/>
          <p:cNvSpPr/>
          <p:nvPr/>
        </p:nvSpPr>
        <p:spPr>
          <a:xfrm>
            <a:off x="539261" y="502920"/>
            <a:ext cx="11113477" cy="5852160"/>
          </a:xfrm>
          <a:prstGeom prst="rect">
            <a:avLst/>
          </a:prstGeom>
          <a:solidFill>
            <a:schemeClr val="dk1"/>
          </a:solidFill>
          <a:ln w="12700" cap="flat" cmpd="sng">
            <a:solidFill>
              <a:srgbClr val="6866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8"/>
          <p:cNvSpPr txBox="1">
            <a:spLocks noGrp="1"/>
          </p:cNvSpPr>
          <p:nvPr>
            <p:ph type="title"/>
          </p:nvPr>
        </p:nvSpPr>
        <p:spPr>
          <a:xfrm>
            <a:off x="956603" y="1709738"/>
            <a:ext cx="8085797"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Book Antiqu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body" idx="1"/>
          </p:nvPr>
        </p:nvSpPr>
        <p:spPr>
          <a:xfrm>
            <a:off x="956603" y="4589463"/>
            <a:ext cx="6358597"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100000"/>
              </a:lnSpc>
              <a:spcBef>
                <a:spcPts val="500"/>
              </a:spcBef>
              <a:spcAft>
                <a:spcPts val="0"/>
              </a:spcAft>
              <a:buClr>
                <a:schemeClr val="lt1"/>
              </a:buClr>
              <a:buSzPts val="2000"/>
              <a:buNone/>
              <a:defRPr sz="2000">
                <a:solidFill>
                  <a:schemeClr val="lt1"/>
                </a:solidFill>
              </a:defRPr>
            </a:lvl2pPr>
            <a:lvl3pPr marL="1371600" lvl="2" indent="-228600" algn="l">
              <a:lnSpc>
                <a:spcPct val="100000"/>
              </a:lnSpc>
              <a:spcBef>
                <a:spcPts val="500"/>
              </a:spcBef>
              <a:spcAft>
                <a:spcPts val="0"/>
              </a:spcAft>
              <a:buClr>
                <a:schemeClr val="lt1"/>
              </a:buClr>
              <a:buSzPts val="1800"/>
              <a:buNone/>
              <a:defRPr sz="1800">
                <a:solidFill>
                  <a:schemeClr val="lt1"/>
                </a:solidFill>
              </a:defRPr>
            </a:lvl3pPr>
            <a:lvl4pPr marL="1828800" lvl="3" indent="-228600" algn="l">
              <a:lnSpc>
                <a:spcPct val="100000"/>
              </a:lnSpc>
              <a:spcBef>
                <a:spcPts val="500"/>
              </a:spcBef>
              <a:spcAft>
                <a:spcPts val="0"/>
              </a:spcAft>
              <a:buClr>
                <a:schemeClr val="lt1"/>
              </a:buClr>
              <a:buSzPts val="1600"/>
              <a:buNone/>
              <a:defRPr sz="1600">
                <a:solidFill>
                  <a:schemeClr val="lt1"/>
                </a:solidFill>
              </a:defRPr>
            </a:lvl4pPr>
            <a:lvl5pPr marL="2286000" lvl="4" indent="-228600" algn="l">
              <a:lnSpc>
                <a:spcPct val="10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grpSp>
        <p:nvGrpSpPr>
          <p:cNvPr id="71" name="Google Shape;71;p18"/>
          <p:cNvGrpSpPr/>
          <p:nvPr/>
        </p:nvGrpSpPr>
        <p:grpSpPr>
          <a:xfrm>
            <a:off x="5246663" y="2602795"/>
            <a:ext cx="7217312" cy="4445119"/>
            <a:chOff x="5246663" y="2602795"/>
            <a:chExt cx="7217312" cy="4445119"/>
          </a:xfrm>
        </p:grpSpPr>
        <p:pic>
          <p:nvPicPr>
            <p:cNvPr id="72" name="Google Shape;72;p18"/>
            <p:cNvPicPr preferRelativeResize="0"/>
            <p:nvPr/>
          </p:nvPicPr>
          <p:blipFill rotWithShape="1">
            <a:blip r:embed="rId2">
              <a:alphaModFix/>
            </a:blip>
            <a:srcRect r="24721" b="18789"/>
            <a:stretch/>
          </p:blipFill>
          <p:spPr>
            <a:xfrm>
              <a:off x="6612987" y="2602795"/>
              <a:ext cx="5850988" cy="4445119"/>
            </a:xfrm>
            <a:prstGeom prst="rect">
              <a:avLst/>
            </a:prstGeom>
            <a:noFill/>
            <a:ln>
              <a:noFill/>
            </a:ln>
          </p:spPr>
        </p:pic>
        <p:pic>
          <p:nvPicPr>
            <p:cNvPr id="73" name="Google Shape;73;p18"/>
            <p:cNvPicPr preferRelativeResize="0"/>
            <p:nvPr/>
          </p:nvPicPr>
          <p:blipFill rotWithShape="1">
            <a:blip r:embed="rId3">
              <a:alphaModFix/>
            </a:blip>
            <a:srcRect t="1" r="7141" b="6018"/>
            <a:stretch/>
          </p:blipFill>
          <p:spPr>
            <a:xfrm>
              <a:off x="5246663" y="3217555"/>
              <a:ext cx="7217312" cy="374744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800"/>
              <a:buFont typeface="Book Antiqua"/>
              <a:buNone/>
              <a:defRPr sz="48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800"/>
              <a:buFont typeface="Book Antiqua"/>
              <a:buNone/>
              <a:defRPr sz="4800" b="0" i="0" u="none" strike="noStrike" cap="none">
                <a:solidFill>
                  <a:schemeClr val="lt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2897EA8C-0622-3DE0-D35C-65C21B7F6A03}"/>
            </a:ext>
          </a:extLst>
        </p:cNvPr>
        <p:cNvGrpSpPr/>
        <p:nvPr/>
      </p:nvGrpSpPr>
      <p:grpSpPr>
        <a:xfrm>
          <a:off x="0" y="0"/>
          <a:ext cx="0" cy="0"/>
          <a:chOff x="0" y="0"/>
          <a:chExt cx="0" cy="0"/>
        </a:xfrm>
      </p:grpSpPr>
      <p:pic>
        <p:nvPicPr>
          <p:cNvPr id="24" name="Picture Placeholder 23" descr="A group of people in a lecture hall&#10;&#10;AI-generated content may be incorrect.">
            <a:extLst>
              <a:ext uri="{FF2B5EF4-FFF2-40B4-BE49-F238E27FC236}">
                <a16:creationId xmlns:a16="http://schemas.microsoft.com/office/drawing/2014/main" id="{26AD03E3-B241-9C88-C451-54ED0560E025}"/>
              </a:ext>
            </a:extLst>
          </p:cNvPr>
          <p:cNvPicPr>
            <a:picLocks noGrp="1" noChangeAspect="1"/>
          </p:cNvPicPr>
          <p:nvPr>
            <p:ph type="pic" idx="2"/>
          </p:nvPr>
        </p:nvPicPr>
        <p:blipFill>
          <a:blip r:embed="rId3"/>
          <a:srcRect l="17" r="17"/>
          <a:stretch>
            <a:fillRect/>
          </a:stretch>
        </p:blipFill>
        <p:spPr/>
      </p:pic>
      <p:pic>
        <p:nvPicPr>
          <p:cNvPr id="4" name="Picture 3" descr="A large group of people in a lecture hall&#10;&#10;AI-generated content may be incorrect.">
            <a:extLst>
              <a:ext uri="{FF2B5EF4-FFF2-40B4-BE49-F238E27FC236}">
                <a16:creationId xmlns:a16="http://schemas.microsoft.com/office/drawing/2014/main" id="{4B25AA50-6FA2-88FC-FBB0-586085E70DFE}"/>
              </a:ext>
            </a:extLst>
          </p:cNvPr>
          <p:cNvPicPr>
            <a:picLocks noChangeAspect="1"/>
          </p:cNvPicPr>
          <p:nvPr/>
        </p:nvPicPr>
        <p:blipFill>
          <a:blip r:embed="rId4"/>
          <a:srcRect l="47601" r="1"/>
          <a:stretch/>
        </p:blipFill>
        <p:spPr>
          <a:xfrm>
            <a:off x="332508" y="332509"/>
            <a:ext cx="4917917" cy="6257135"/>
          </a:xfrm>
          <a:prstGeom prst="rect">
            <a:avLst/>
          </a:prstGeom>
        </p:spPr>
      </p:pic>
      <p:sp>
        <p:nvSpPr>
          <p:cNvPr id="79" name="Google Shape;79;p3">
            <a:extLst>
              <a:ext uri="{FF2B5EF4-FFF2-40B4-BE49-F238E27FC236}">
                <a16:creationId xmlns:a16="http://schemas.microsoft.com/office/drawing/2014/main" id="{63DCE6B6-B931-AC35-EE5C-B6206B04D0EE}"/>
              </a:ext>
            </a:extLst>
          </p:cNvPr>
          <p:cNvSpPr txBox="1">
            <a:spLocks noGrp="1"/>
          </p:cNvSpPr>
          <p:nvPr>
            <p:ph type="ctrTitle"/>
          </p:nvPr>
        </p:nvSpPr>
        <p:spPr>
          <a:xfrm>
            <a:off x="5435600" y="2602795"/>
            <a:ext cx="6292574" cy="3081864"/>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7200"/>
              <a:buFont typeface="Book Antiqua"/>
              <a:buNone/>
            </a:pPr>
            <a:r>
              <a:rPr lang="en-GB" sz="5400" dirty="0"/>
              <a:t>Coimbra Group 40th Anniversary Climate Symposium</a:t>
            </a:r>
            <a:endParaRPr sz="5400" dirty="0"/>
          </a:p>
        </p:txBody>
      </p:sp>
      <p:sp>
        <p:nvSpPr>
          <p:cNvPr id="80" name="Google Shape;80;p3">
            <a:extLst>
              <a:ext uri="{FF2B5EF4-FFF2-40B4-BE49-F238E27FC236}">
                <a16:creationId xmlns:a16="http://schemas.microsoft.com/office/drawing/2014/main" id="{25B20166-A360-0719-C53A-3CF77AC5169A}"/>
              </a:ext>
            </a:extLst>
          </p:cNvPr>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GB" dirty="0"/>
              <a:t>24</a:t>
            </a:r>
            <a:r>
              <a:rPr lang="en-GB" baseline="30000" dirty="0"/>
              <a:t>th</a:t>
            </a:r>
            <a:r>
              <a:rPr lang="en-GB" dirty="0"/>
              <a:t>-26</a:t>
            </a:r>
            <a:r>
              <a:rPr lang="en-GB" baseline="30000" dirty="0"/>
              <a:t>th</a:t>
            </a:r>
            <a:r>
              <a:rPr lang="en-GB" dirty="0"/>
              <a:t> March 2025, Durham University</a:t>
            </a:r>
            <a:endParaRPr dirty="0"/>
          </a:p>
        </p:txBody>
      </p:sp>
      <p:pic>
        <p:nvPicPr>
          <p:cNvPr id="81" name="Google Shape;81;p3">
            <a:extLst>
              <a:ext uri="{FF2B5EF4-FFF2-40B4-BE49-F238E27FC236}">
                <a16:creationId xmlns:a16="http://schemas.microsoft.com/office/drawing/2014/main" id="{853AB776-E6B7-370F-679B-DDDEB2EA4762}"/>
              </a:ext>
            </a:extLst>
          </p:cNvPr>
          <p:cNvPicPr preferRelativeResize="0"/>
          <p:nvPr/>
        </p:nvPicPr>
        <p:blipFill rotWithShape="1">
          <a:blip r:embed="rId5">
            <a:alphaModFix/>
          </a:blip>
          <a:srcRect/>
          <a:stretch/>
        </p:blipFill>
        <p:spPr>
          <a:xfrm>
            <a:off x="-3479800" y="2602795"/>
            <a:ext cx="9166240" cy="5464245"/>
          </a:xfrm>
          <a:prstGeom prst="rect">
            <a:avLst/>
          </a:prstGeom>
          <a:noFill/>
          <a:ln>
            <a:noFill/>
          </a:ln>
        </p:spPr>
      </p:pic>
      <p:pic>
        <p:nvPicPr>
          <p:cNvPr id="1026" name="Picture 2">
            <a:extLst>
              <a:ext uri="{FF2B5EF4-FFF2-40B4-BE49-F238E27FC236}">
                <a16:creationId xmlns:a16="http://schemas.microsoft.com/office/drawing/2014/main" id="{AD18B461-F869-B107-0953-D3166EDCADB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374" y="486138"/>
            <a:ext cx="2545728" cy="105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82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83129C-896B-4A4A-B48E-580DCB25397D}"/>
              </a:ext>
            </a:extLst>
          </p:cNvPr>
          <p:cNvSpPr>
            <a:spLocks noGrp="1"/>
          </p:cNvSpPr>
          <p:nvPr>
            <p:ph type="body" idx="1"/>
          </p:nvPr>
        </p:nvSpPr>
        <p:spPr/>
        <p:txBody>
          <a:bodyPr/>
          <a:lstStyle/>
          <a:p>
            <a:pPr marL="285750" indent="-285750">
              <a:buFont typeface="Arial" panose="020B0604020202020204" pitchFamily="34" charset="0"/>
              <a:buChar char="•"/>
            </a:pPr>
            <a:r>
              <a:rPr lang="en-US" dirty="0"/>
              <a:t>University of Turku researchers </a:t>
            </a:r>
            <a:r>
              <a:rPr lang="en-US" dirty="0" err="1"/>
              <a:t>organised</a:t>
            </a:r>
            <a:r>
              <a:rPr lang="en-US" dirty="0"/>
              <a:t> two biological surveys, </a:t>
            </a:r>
            <a:r>
              <a:rPr lang="en-US" i="1" dirty="0" err="1"/>
              <a:t>BioBlitzes</a:t>
            </a:r>
            <a:r>
              <a:rPr lang="en-US" dirty="0"/>
              <a:t>, at the biodiversity park area. </a:t>
            </a:r>
          </a:p>
          <a:p>
            <a:pPr marL="285750" indent="-285750">
              <a:buFont typeface="Arial" panose="020B0604020202020204" pitchFamily="34" charset="0"/>
              <a:buChar char="•"/>
            </a:pPr>
            <a:r>
              <a:rPr lang="en-US" dirty="0"/>
              <a:t>These citizen science events welcomed everyone, regardless of their level of knowledge or skills, to map the different species in the park area and learn about biodiversity together with University experts. </a:t>
            </a:r>
          </a:p>
        </p:txBody>
      </p:sp>
      <p:sp>
        <p:nvSpPr>
          <p:cNvPr id="4" name="Title 3">
            <a:extLst>
              <a:ext uri="{FF2B5EF4-FFF2-40B4-BE49-F238E27FC236}">
                <a16:creationId xmlns:a16="http://schemas.microsoft.com/office/drawing/2014/main" id="{DA18ED40-81FB-45AB-81DB-CA69D40A4DAD}"/>
              </a:ext>
            </a:extLst>
          </p:cNvPr>
          <p:cNvSpPr>
            <a:spLocks noGrp="1"/>
          </p:cNvSpPr>
          <p:nvPr>
            <p:ph type="title"/>
          </p:nvPr>
        </p:nvSpPr>
        <p:spPr/>
        <p:txBody>
          <a:bodyPr/>
          <a:lstStyle/>
          <a:p>
            <a:r>
              <a:rPr lang="fi-FI" sz="3600" dirty="0"/>
              <a:t>Urban </a:t>
            </a:r>
            <a:r>
              <a:rPr lang="fi-FI" sz="3600" dirty="0" err="1"/>
              <a:t>Biodiversity</a:t>
            </a:r>
            <a:r>
              <a:rPr lang="fi-FI" sz="3600" dirty="0"/>
              <a:t> Parks</a:t>
            </a:r>
          </a:p>
        </p:txBody>
      </p:sp>
      <p:pic>
        <p:nvPicPr>
          <p:cNvPr id="8" name="Picture Placeholder 7">
            <a:extLst>
              <a:ext uri="{FF2B5EF4-FFF2-40B4-BE49-F238E27FC236}">
                <a16:creationId xmlns:a16="http://schemas.microsoft.com/office/drawing/2014/main" id="{3E43941B-A57F-483B-8CC1-AE3EC558A84B}"/>
              </a:ext>
            </a:extLst>
          </p:cNvPr>
          <p:cNvPicPr>
            <a:picLocks noGrp="1" noChangeAspect="1"/>
          </p:cNvPicPr>
          <p:nvPr>
            <p:ph type="pic" idx="2"/>
          </p:nvPr>
        </p:nvPicPr>
        <p:blipFill>
          <a:blip r:embed="rId2"/>
          <a:srcRect l="22531" r="22531"/>
          <a:stretch>
            <a:fillRect/>
          </a:stretch>
        </p:blipFill>
        <p:spPr/>
      </p:pic>
    </p:spTree>
    <p:extLst>
      <p:ext uri="{BB962C8B-B14F-4D97-AF65-F5344CB8AC3E}">
        <p14:creationId xmlns:p14="http://schemas.microsoft.com/office/powerpoint/2010/main" val="260430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a:spLocks noGrp="1"/>
          </p:cNvSpPr>
          <p:nvPr>
            <p:ph type="title"/>
          </p:nvPr>
        </p:nvSpPr>
        <p:spPr>
          <a:xfrm>
            <a:off x="956603" y="1709738"/>
            <a:ext cx="896633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Book Antiqua"/>
              <a:buNone/>
            </a:pPr>
            <a:r>
              <a:rPr lang="en-GB" dirty="0"/>
              <a:t>Universities as Partners</a:t>
            </a:r>
            <a:endParaRPr dirty="0"/>
          </a:p>
        </p:txBody>
      </p:sp>
      <p:sp>
        <p:nvSpPr>
          <p:cNvPr id="152" name="Google Shape;152;p5"/>
          <p:cNvSpPr txBox="1">
            <a:spLocks noGrp="1"/>
          </p:cNvSpPr>
          <p:nvPr>
            <p:ph type="body" idx="1"/>
          </p:nvPr>
        </p:nvSpPr>
        <p:spPr>
          <a:xfrm>
            <a:off x="956603" y="4589463"/>
            <a:ext cx="6358597"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GB" dirty="0"/>
              <a:t>Professor </a:t>
            </a:r>
            <a:r>
              <a:rPr lang="en-GB" dirty="0" err="1"/>
              <a:t>Marjo</a:t>
            </a:r>
            <a:r>
              <a:rPr lang="en-GB" dirty="0"/>
              <a:t> </a:t>
            </a:r>
            <a:r>
              <a:rPr lang="en-GB" dirty="0" err="1"/>
              <a:t>Kaartinen</a:t>
            </a:r>
            <a:endParaRPr lang="en-GB" dirty="0"/>
          </a:p>
          <a:p>
            <a:pPr marL="0" lvl="0" indent="0" algn="l" rtl="0">
              <a:lnSpc>
                <a:spcPct val="100000"/>
              </a:lnSpc>
              <a:spcBef>
                <a:spcPts val="0"/>
              </a:spcBef>
              <a:spcAft>
                <a:spcPts val="0"/>
              </a:spcAft>
              <a:buClr>
                <a:schemeClr val="lt1"/>
              </a:buClr>
              <a:buSzPts val="2400"/>
              <a:buNone/>
            </a:pPr>
            <a:r>
              <a:rPr lang="en-GB" dirty="0">
                <a:latin typeface="Calibri Light" panose="020F0302020204030204" pitchFamily="34" charset="0"/>
                <a:cs typeface="Calibri Light" panose="020F0302020204030204" pitchFamily="34" charset="0"/>
              </a:rPr>
              <a:t>Coimbra Group Honorary President and Rector of the University of Turku</a:t>
            </a:r>
            <a:endParaRPr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313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ECF0168-8529-4732-820E-7FBA92EE4975}"/>
              </a:ext>
            </a:extLst>
          </p:cNvPr>
          <p:cNvPicPr>
            <a:picLocks noGrp="1" noChangeAspect="1"/>
          </p:cNvPicPr>
          <p:nvPr>
            <p:ph type="pic" idx="2"/>
          </p:nvPr>
        </p:nvPicPr>
        <p:blipFill rotWithShape="1">
          <a:blip r:embed="rId2"/>
          <a:srcRect l="17444" r="17444"/>
          <a:stretch/>
        </p:blipFill>
        <p:spPr/>
      </p:pic>
      <p:sp>
        <p:nvSpPr>
          <p:cNvPr id="8" name="Text Placeholder 7">
            <a:extLst>
              <a:ext uri="{FF2B5EF4-FFF2-40B4-BE49-F238E27FC236}">
                <a16:creationId xmlns:a16="http://schemas.microsoft.com/office/drawing/2014/main" id="{0177C322-0C7A-47EF-B0DF-00E6BE4B8C43}"/>
              </a:ext>
            </a:extLst>
          </p:cNvPr>
          <p:cNvSpPr>
            <a:spLocks noGrp="1"/>
          </p:cNvSpPr>
          <p:nvPr>
            <p:ph type="body" idx="1"/>
          </p:nvPr>
        </p:nvSpPr>
        <p:spPr/>
        <p:txBody>
          <a:bodyPr/>
          <a:lstStyle/>
          <a:p>
            <a:pPr marL="285750" indent="-285750">
              <a:buFont typeface="Arial" panose="020B0604020202020204" pitchFamily="34" charset="0"/>
              <a:buChar char="•"/>
            </a:pPr>
            <a:r>
              <a:rPr lang="en-US" dirty="0"/>
              <a:t>Multidisciplinary co-operation in research and education</a:t>
            </a:r>
          </a:p>
          <a:p>
            <a:pPr marL="285750" indent="-285750">
              <a:buFont typeface="Arial" panose="020B0604020202020204" pitchFamily="34" charset="0"/>
              <a:buChar char="•"/>
            </a:pPr>
            <a:r>
              <a:rPr lang="en-US" dirty="0"/>
              <a:t>Aims to increase </a:t>
            </a:r>
          </a:p>
          <a:p>
            <a:pPr marL="742950" lvl="2" indent="-285750">
              <a:buFont typeface="Arial" panose="020B0604020202020204" pitchFamily="34" charset="0"/>
              <a:buChar char="•"/>
            </a:pPr>
            <a:r>
              <a:rPr lang="en-US" sz="1600" dirty="0"/>
              <a:t>the intellectual capital and competitiveness of both parties as well as the region.</a:t>
            </a:r>
          </a:p>
          <a:p>
            <a:pPr marL="742950" lvl="2" indent="-285750">
              <a:buFont typeface="Arial" panose="020B0604020202020204" pitchFamily="34" charset="0"/>
              <a:buChar char="•"/>
            </a:pPr>
            <a:r>
              <a:rPr lang="en-US" sz="1600" dirty="0"/>
              <a:t>discussions between the University and the city leadership on the future of the </a:t>
            </a:r>
            <a:r>
              <a:rPr lang="en-US" sz="1600" dirty="0" err="1"/>
              <a:t>organisations</a:t>
            </a:r>
            <a:r>
              <a:rPr lang="en-US" sz="1600" dirty="0"/>
              <a:t> and the region.</a:t>
            </a:r>
          </a:p>
          <a:p>
            <a:pPr marL="285750" indent="-285750">
              <a:buFont typeface="Arial" panose="020B0604020202020204" pitchFamily="34" charset="0"/>
              <a:buChar char="•"/>
            </a:pPr>
            <a:r>
              <a:rPr lang="en-US" dirty="0"/>
              <a:t>Special emphasis on increasing co-operation supporting green transition and sustainable development.</a:t>
            </a:r>
            <a:endParaRPr lang="fi-FI" dirty="0"/>
          </a:p>
        </p:txBody>
      </p:sp>
      <p:sp>
        <p:nvSpPr>
          <p:cNvPr id="7" name="Title 6">
            <a:extLst>
              <a:ext uri="{FF2B5EF4-FFF2-40B4-BE49-F238E27FC236}">
                <a16:creationId xmlns:a16="http://schemas.microsoft.com/office/drawing/2014/main" id="{35B20C50-0E41-49F4-8C8C-6DACC0AAE5B3}"/>
              </a:ext>
            </a:extLst>
          </p:cNvPr>
          <p:cNvSpPr>
            <a:spLocks noGrp="1"/>
          </p:cNvSpPr>
          <p:nvPr>
            <p:ph type="title"/>
          </p:nvPr>
        </p:nvSpPr>
        <p:spPr/>
        <p:txBody>
          <a:bodyPr/>
          <a:lstStyle/>
          <a:p>
            <a:r>
              <a:rPr lang="en-US" sz="3600" dirty="0"/>
              <a:t>Strategic Partnership with the City of Turku</a:t>
            </a:r>
            <a:endParaRPr lang="fi-FI" sz="3600" dirty="0"/>
          </a:p>
        </p:txBody>
      </p:sp>
      <p:sp>
        <p:nvSpPr>
          <p:cNvPr id="2" name="TextBox 1">
            <a:extLst>
              <a:ext uri="{FF2B5EF4-FFF2-40B4-BE49-F238E27FC236}">
                <a16:creationId xmlns:a16="http://schemas.microsoft.com/office/drawing/2014/main" id="{19D1B985-72FA-A95A-8DB2-DD1B0ACA1FC5}"/>
              </a:ext>
            </a:extLst>
          </p:cNvPr>
          <p:cNvSpPr txBox="1"/>
          <p:nvPr/>
        </p:nvSpPr>
        <p:spPr>
          <a:xfrm rot="16200000">
            <a:off x="4832985" y="4794980"/>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dirty="0">
                <a:solidFill>
                  <a:srgbClr val="FFFFFF"/>
                </a:solidFill>
              </a:rPr>
              <a:t>Photo: Heikki Räisänen / City of Turku</a:t>
            </a:r>
            <a:endParaRPr lang="en-US" dirty="0"/>
          </a:p>
        </p:txBody>
      </p:sp>
    </p:spTree>
    <p:extLst>
      <p:ext uri="{BB962C8B-B14F-4D97-AF65-F5344CB8AC3E}">
        <p14:creationId xmlns:p14="http://schemas.microsoft.com/office/powerpoint/2010/main" val="13618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266B13F-2DFC-4CF7-9015-C7C8368A3EF0}"/>
              </a:ext>
            </a:extLst>
          </p:cNvPr>
          <p:cNvPicPr>
            <a:picLocks noGrp="1" noChangeAspect="1"/>
          </p:cNvPicPr>
          <p:nvPr>
            <p:ph type="pic" idx="2"/>
          </p:nvPr>
        </p:nvPicPr>
        <p:blipFill rotWithShape="1">
          <a:blip r:embed="rId2"/>
          <a:srcRect t="17453" b="10157"/>
          <a:stretch/>
        </p:blipFill>
        <p:spPr>
          <a:xfrm>
            <a:off x="6096000" y="627529"/>
            <a:ext cx="5514220" cy="5645853"/>
          </a:xfrm>
        </p:spPr>
      </p:pic>
      <p:sp>
        <p:nvSpPr>
          <p:cNvPr id="3" name="Text Placeholder 2">
            <a:extLst>
              <a:ext uri="{FF2B5EF4-FFF2-40B4-BE49-F238E27FC236}">
                <a16:creationId xmlns:a16="http://schemas.microsoft.com/office/drawing/2014/main" id="{AB83129C-896B-4A4A-B48E-580DCB25397D}"/>
              </a:ext>
            </a:extLst>
          </p:cNvPr>
          <p:cNvSpPr>
            <a:spLocks noGrp="1"/>
          </p:cNvSpPr>
          <p:nvPr>
            <p:ph type="body" idx="1"/>
          </p:nvPr>
        </p:nvSpPr>
        <p:spPr/>
        <p:txBody>
          <a:bodyPr/>
          <a:lstStyle/>
          <a:p>
            <a:pPr marL="285750" indent="-285750">
              <a:buFont typeface="Arial" panose="020B0604020202020204" pitchFamily="34" charset="0"/>
              <a:buChar char="•"/>
            </a:pPr>
            <a:r>
              <a:rPr lang="en-US" dirty="0"/>
              <a:t>A joint research </a:t>
            </a:r>
            <a:r>
              <a:rPr lang="en-US" dirty="0" err="1"/>
              <a:t>programme</a:t>
            </a:r>
            <a:r>
              <a:rPr lang="en-US" dirty="0"/>
              <a:t> of the City of Turku, University of Turku and </a:t>
            </a:r>
            <a:r>
              <a:rPr lang="en-US" dirty="0" err="1"/>
              <a:t>Åbo</a:t>
            </a:r>
            <a:r>
              <a:rPr lang="en-US" dirty="0"/>
              <a:t> </a:t>
            </a:r>
            <a:r>
              <a:rPr lang="en-US" dirty="0" err="1"/>
              <a:t>Akademi</a:t>
            </a:r>
            <a:r>
              <a:rPr lang="en-US" dirty="0"/>
              <a:t> University</a:t>
            </a:r>
          </a:p>
          <a:p>
            <a:pPr marL="285750" indent="-285750">
              <a:buFont typeface="Arial" panose="020B0604020202020204" pitchFamily="34" charset="0"/>
              <a:buChar char="•"/>
            </a:pPr>
            <a:r>
              <a:rPr lang="en-US" dirty="0"/>
              <a:t>Established 2010; an </a:t>
            </a:r>
            <a:r>
              <a:rPr lang="en-US" dirty="0" err="1"/>
              <a:t>institutionalised</a:t>
            </a:r>
            <a:r>
              <a:rPr lang="en-US" dirty="0"/>
              <a:t> form of co-operation aiming to</a:t>
            </a:r>
          </a:p>
          <a:p>
            <a:pPr marL="742950" lvl="1" indent="-285750">
              <a:buFont typeface="Arial" panose="020B0604020202020204" pitchFamily="34" charset="0"/>
              <a:buChar char="•"/>
            </a:pPr>
            <a:r>
              <a:rPr lang="en-US" sz="1600" dirty="0"/>
              <a:t>promote knowledge-based development of the vitality of Turku and the increased well-being of local people;</a:t>
            </a:r>
          </a:p>
          <a:p>
            <a:pPr marL="742950" lvl="1" indent="-285750">
              <a:buFont typeface="Arial" panose="020B0604020202020204" pitchFamily="34" charset="0"/>
              <a:buChar char="•"/>
            </a:pPr>
            <a:r>
              <a:rPr lang="en-US" sz="1600" dirty="0"/>
              <a:t>support knowledge-based, strategic decision-making of the city;</a:t>
            </a:r>
          </a:p>
          <a:p>
            <a:pPr marL="742950" lvl="1" indent="-285750">
              <a:buFont typeface="Arial" panose="020B0604020202020204" pitchFamily="34" charset="0"/>
              <a:buChar char="•"/>
            </a:pPr>
            <a:r>
              <a:rPr lang="en-US" sz="1600" dirty="0"/>
              <a:t>and increase the impact of academic urban research.</a:t>
            </a:r>
          </a:p>
          <a:p>
            <a:pPr marL="285750" indent="-285750">
              <a:buFont typeface="Arial" panose="020B0604020202020204" pitchFamily="34" charset="0"/>
              <a:buChar char="•"/>
            </a:pPr>
            <a:r>
              <a:rPr lang="en-US" dirty="0"/>
              <a:t>Four two-year research projects with high academic autonomy, funded each year; in addition, smaller projects tailored to cater the immediate needs of the city</a:t>
            </a:r>
          </a:p>
        </p:txBody>
      </p:sp>
      <p:sp>
        <p:nvSpPr>
          <p:cNvPr id="4" name="Title 3">
            <a:extLst>
              <a:ext uri="{FF2B5EF4-FFF2-40B4-BE49-F238E27FC236}">
                <a16:creationId xmlns:a16="http://schemas.microsoft.com/office/drawing/2014/main" id="{DA18ED40-81FB-45AB-81DB-CA69D40A4DAD}"/>
              </a:ext>
            </a:extLst>
          </p:cNvPr>
          <p:cNvSpPr>
            <a:spLocks noGrp="1"/>
          </p:cNvSpPr>
          <p:nvPr>
            <p:ph type="title"/>
          </p:nvPr>
        </p:nvSpPr>
        <p:spPr/>
        <p:txBody>
          <a:bodyPr/>
          <a:lstStyle/>
          <a:p>
            <a:r>
              <a:rPr lang="fi-FI" sz="3600" dirty="0"/>
              <a:t>Turku Urban </a:t>
            </a:r>
            <a:r>
              <a:rPr lang="fi-FI" sz="3600" dirty="0" err="1"/>
              <a:t>Research</a:t>
            </a:r>
            <a:r>
              <a:rPr lang="fi-FI" sz="3600" dirty="0"/>
              <a:t> </a:t>
            </a:r>
            <a:r>
              <a:rPr lang="fi-FI" sz="3600" dirty="0" err="1"/>
              <a:t>Programme</a:t>
            </a:r>
            <a:endParaRPr lang="fi-FI" sz="3600" dirty="0"/>
          </a:p>
        </p:txBody>
      </p:sp>
    </p:spTree>
    <p:extLst>
      <p:ext uri="{BB962C8B-B14F-4D97-AF65-F5344CB8AC3E}">
        <p14:creationId xmlns:p14="http://schemas.microsoft.com/office/powerpoint/2010/main" val="19820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402E579-5B8C-444D-8796-A22B58FFD4BB}"/>
              </a:ext>
            </a:extLst>
          </p:cNvPr>
          <p:cNvPicPr>
            <a:picLocks noGrp="1" noChangeAspect="1"/>
          </p:cNvPicPr>
          <p:nvPr>
            <p:ph type="pic" idx="2"/>
          </p:nvPr>
        </p:nvPicPr>
        <p:blipFill rotWithShape="1">
          <a:blip r:embed="rId2"/>
          <a:srcRect l="17440" r="17440"/>
          <a:stretch/>
        </p:blipFill>
        <p:spPr/>
      </p:pic>
      <p:sp>
        <p:nvSpPr>
          <p:cNvPr id="3" name="Text Placeholder 2">
            <a:extLst>
              <a:ext uri="{FF2B5EF4-FFF2-40B4-BE49-F238E27FC236}">
                <a16:creationId xmlns:a16="http://schemas.microsoft.com/office/drawing/2014/main" id="{70EEE19C-AB60-4CE6-B8D5-A25C800DE394}"/>
              </a:ext>
            </a:extLst>
          </p:cNvPr>
          <p:cNvSpPr>
            <a:spLocks noGrp="1"/>
          </p:cNvSpPr>
          <p:nvPr>
            <p:ph type="body" idx="1"/>
          </p:nvPr>
        </p:nvSpPr>
        <p:spPr/>
        <p:txBody>
          <a:bodyPr/>
          <a:lstStyle/>
          <a:p>
            <a:pPr indent="-285750">
              <a:buFont typeface="Arial" panose="020B0604020202020204" pitchFamily="34" charset="0"/>
              <a:buChar char="•"/>
            </a:pPr>
            <a:r>
              <a:rPr lang="en-US" dirty="0"/>
              <a:t>The City of Turku is one of the EU Mission “100 Climate-Neutral and Smart Cities”</a:t>
            </a:r>
          </a:p>
          <a:p>
            <a:pPr indent="-285750">
              <a:buFont typeface="Arial" panose="020B0604020202020204" pitchFamily="34" charset="0"/>
              <a:buChar char="•"/>
            </a:pPr>
            <a:r>
              <a:rPr lang="en-US" dirty="0"/>
              <a:t>The University of Turku signed a climate commitment with the city committing to: </a:t>
            </a:r>
          </a:p>
          <a:p>
            <a:pPr lvl="1" indent="-285750">
              <a:buFont typeface="Arial" panose="020B0604020202020204" pitchFamily="34" charset="0"/>
              <a:buChar char="•"/>
            </a:pPr>
            <a:r>
              <a:rPr lang="en-US" sz="1600" dirty="0"/>
              <a:t>contribute to </a:t>
            </a:r>
            <a:r>
              <a:rPr lang="en-US" sz="1600" dirty="0" err="1"/>
              <a:t>realising</a:t>
            </a:r>
            <a:r>
              <a:rPr lang="en-US" sz="1600" dirty="0"/>
              <a:t> the Carbon Neutral Turku 2029 goal</a:t>
            </a:r>
          </a:p>
          <a:p>
            <a:pPr lvl="1" indent="-285750">
              <a:buFont typeface="Arial" panose="020B0604020202020204" pitchFamily="34" charset="0"/>
              <a:buChar char="•"/>
            </a:pPr>
            <a:r>
              <a:rPr lang="en-US" sz="1600" dirty="0"/>
              <a:t>reduce emissions </a:t>
            </a:r>
          </a:p>
          <a:p>
            <a:pPr lvl="1" indent="-285750">
              <a:buFont typeface="Arial" panose="020B0604020202020204" pitchFamily="34" charset="0"/>
              <a:buChar char="•"/>
            </a:pPr>
            <a:r>
              <a:rPr lang="en-US" sz="1600" dirty="0"/>
              <a:t>make the University’s climate work visible</a:t>
            </a:r>
          </a:p>
          <a:p>
            <a:endParaRPr lang="fi-FI" dirty="0"/>
          </a:p>
        </p:txBody>
      </p:sp>
      <p:sp>
        <p:nvSpPr>
          <p:cNvPr id="4" name="Title 3">
            <a:extLst>
              <a:ext uri="{FF2B5EF4-FFF2-40B4-BE49-F238E27FC236}">
                <a16:creationId xmlns:a16="http://schemas.microsoft.com/office/drawing/2014/main" id="{8A6C2FB8-58DB-4D9B-A0EE-5FF713000A60}"/>
              </a:ext>
            </a:extLst>
          </p:cNvPr>
          <p:cNvSpPr>
            <a:spLocks noGrp="1"/>
          </p:cNvSpPr>
          <p:nvPr>
            <p:ph type="title"/>
          </p:nvPr>
        </p:nvSpPr>
        <p:spPr/>
        <p:txBody>
          <a:bodyPr/>
          <a:lstStyle/>
          <a:p>
            <a:r>
              <a:rPr lang="en-US" sz="3600" dirty="0"/>
              <a:t>Climate commitment with the City of Turku</a:t>
            </a:r>
            <a:endParaRPr lang="fi-FI" sz="3600" dirty="0"/>
          </a:p>
        </p:txBody>
      </p:sp>
    </p:spTree>
    <p:extLst>
      <p:ext uri="{BB962C8B-B14F-4D97-AF65-F5344CB8AC3E}">
        <p14:creationId xmlns:p14="http://schemas.microsoft.com/office/powerpoint/2010/main" val="288249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83129C-896B-4A4A-B48E-580DCB25397D}"/>
              </a:ext>
            </a:extLst>
          </p:cNvPr>
          <p:cNvSpPr>
            <a:spLocks noGrp="1"/>
          </p:cNvSpPr>
          <p:nvPr>
            <p:ph type="body" idx="1"/>
          </p:nvPr>
        </p:nvSpPr>
        <p:spPr/>
        <p:txBody>
          <a:bodyPr/>
          <a:lstStyle/>
          <a:p>
            <a:pPr marL="285750" indent="-285750">
              <a:buFont typeface="Arial" panose="020B0604020202020204" pitchFamily="34" charset="0"/>
              <a:buChar char="•"/>
            </a:pPr>
            <a:r>
              <a:rPr lang="en-US" dirty="0"/>
              <a:t>Weather observations have been systematically collected since 2001 by the urban climate research group in the Turku region. </a:t>
            </a:r>
          </a:p>
          <a:p>
            <a:pPr marL="285750" indent="-285750">
              <a:buFont typeface="Arial" panose="020B0604020202020204" pitchFamily="34" charset="0"/>
              <a:buChar char="•"/>
            </a:pPr>
            <a:r>
              <a:rPr lang="en-US" dirty="0"/>
              <a:t>The observation network is unique worldwide in its regional coverage. </a:t>
            </a:r>
          </a:p>
          <a:p>
            <a:pPr marL="285750" indent="-285750">
              <a:buFont typeface="Arial" panose="020B0604020202020204" pitchFamily="34" charset="0"/>
              <a:buChar char="•"/>
            </a:pPr>
            <a:r>
              <a:rPr lang="en-US" dirty="0"/>
              <a:t>The general objective is to contribute to our understanding of climatological variations in and around the city of Turku.</a:t>
            </a:r>
          </a:p>
        </p:txBody>
      </p:sp>
      <p:sp>
        <p:nvSpPr>
          <p:cNvPr id="4" name="Title 3">
            <a:extLst>
              <a:ext uri="{FF2B5EF4-FFF2-40B4-BE49-F238E27FC236}">
                <a16:creationId xmlns:a16="http://schemas.microsoft.com/office/drawing/2014/main" id="{DA18ED40-81FB-45AB-81DB-CA69D40A4DAD}"/>
              </a:ext>
            </a:extLst>
          </p:cNvPr>
          <p:cNvSpPr>
            <a:spLocks noGrp="1"/>
          </p:cNvSpPr>
          <p:nvPr>
            <p:ph type="title"/>
          </p:nvPr>
        </p:nvSpPr>
        <p:spPr/>
        <p:txBody>
          <a:bodyPr/>
          <a:lstStyle/>
          <a:p>
            <a:r>
              <a:rPr lang="en-US" sz="3600" dirty="0"/>
              <a:t>Turku Urban Climate Research Group</a:t>
            </a:r>
            <a:endParaRPr lang="fi-FI" sz="3600" dirty="0"/>
          </a:p>
        </p:txBody>
      </p:sp>
      <p:sp>
        <p:nvSpPr>
          <p:cNvPr id="5" name="Picture Placeholder 4">
            <a:extLst>
              <a:ext uri="{FF2B5EF4-FFF2-40B4-BE49-F238E27FC236}">
                <a16:creationId xmlns:a16="http://schemas.microsoft.com/office/drawing/2014/main" id="{29880924-BDE4-4C30-9ADA-94E1AF501547}"/>
              </a:ext>
            </a:extLst>
          </p:cNvPr>
          <p:cNvSpPr>
            <a:spLocks noGrp="1"/>
          </p:cNvSpPr>
          <p:nvPr>
            <p:ph type="pic" idx="2"/>
          </p:nvPr>
        </p:nvSpPr>
        <p:spPr/>
      </p:sp>
      <p:sp>
        <p:nvSpPr>
          <p:cNvPr id="7" name="Rectangle 6">
            <a:extLst>
              <a:ext uri="{FF2B5EF4-FFF2-40B4-BE49-F238E27FC236}">
                <a16:creationId xmlns:a16="http://schemas.microsoft.com/office/drawing/2014/main" id="{192358AF-6E8D-4577-B1B7-19D151890BAF}"/>
              </a:ext>
            </a:extLst>
          </p:cNvPr>
          <p:cNvSpPr/>
          <p:nvPr/>
        </p:nvSpPr>
        <p:spPr>
          <a:xfrm>
            <a:off x="6096000" y="627529"/>
            <a:ext cx="5514220" cy="564585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a:extLst>
              <a:ext uri="{FF2B5EF4-FFF2-40B4-BE49-F238E27FC236}">
                <a16:creationId xmlns:a16="http://schemas.microsoft.com/office/drawing/2014/main" id="{C002D54C-5AB0-4E47-AFE4-3F80FD096346}"/>
              </a:ext>
            </a:extLst>
          </p:cNvPr>
          <p:cNvSpPr txBox="1"/>
          <p:nvPr/>
        </p:nvSpPr>
        <p:spPr>
          <a:xfrm>
            <a:off x="7982102" y="1756635"/>
            <a:ext cx="1742017" cy="923330"/>
          </a:xfrm>
          <a:prstGeom prst="rect">
            <a:avLst/>
          </a:prstGeom>
          <a:noFill/>
        </p:spPr>
        <p:txBody>
          <a:bodyPr wrap="square">
            <a:spAutoFit/>
          </a:bodyPr>
          <a:lstStyle/>
          <a:p>
            <a:pPr algn="ctr"/>
            <a:r>
              <a:rPr lang="en-GB" sz="1800" b="1" dirty="0">
                <a:solidFill>
                  <a:schemeClr val="accent3"/>
                </a:solidFill>
                <a:latin typeface="Book Antiqua" panose="02040602050305030304" pitchFamily="18" charset="0"/>
              </a:rPr>
              <a:t>Weather observations since 2001</a:t>
            </a:r>
          </a:p>
        </p:txBody>
      </p:sp>
      <p:pic>
        <p:nvPicPr>
          <p:cNvPr id="9" name="Graphic 8">
            <a:extLst>
              <a:ext uri="{FF2B5EF4-FFF2-40B4-BE49-F238E27FC236}">
                <a16:creationId xmlns:a16="http://schemas.microsoft.com/office/drawing/2014/main" id="{1E7122AC-64AE-4EFB-8CFF-8C1BD3860A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97893" y="950436"/>
            <a:ext cx="510434" cy="729192"/>
          </a:xfrm>
          <a:prstGeom prst="rect">
            <a:avLst/>
          </a:prstGeom>
        </p:spPr>
      </p:pic>
      <p:sp>
        <p:nvSpPr>
          <p:cNvPr id="10" name="TextBox 9">
            <a:extLst>
              <a:ext uri="{FF2B5EF4-FFF2-40B4-BE49-F238E27FC236}">
                <a16:creationId xmlns:a16="http://schemas.microsoft.com/office/drawing/2014/main" id="{869D61AB-7A33-4244-806F-50B89AB18E3D}"/>
              </a:ext>
            </a:extLst>
          </p:cNvPr>
          <p:cNvSpPr txBox="1"/>
          <p:nvPr/>
        </p:nvSpPr>
        <p:spPr>
          <a:xfrm>
            <a:off x="7716460" y="3703384"/>
            <a:ext cx="2273300" cy="923330"/>
          </a:xfrm>
          <a:prstGeom prst="rect">
            <a:avLst/>
          </a:prstGeom>
          <a:noFill/>
        </p:spPr>
        <p:txBody>
          <a:bodyPr wrap="square">
            <a:spAutoFit/>
          </a:bodyPr>
          <a:lstStyle/>
          <a:p>
            <a:pPr algn="ctr"/>
            <a:r>
              <a:rPr lang="en-GB" sz="1800" b="1" dirty="0">
                <a:solidFill>
                  <a:schemeClr val="accent3"/>
                </a:solidFill>
                <a:latin typeface="Book Antiqua" panose="02040602050305030304" pitchFamily="18" charset="0"/>
              </a:rPr>
              <a:t>temperature &amp; relative humidity loggers</a:t>
            </a:r>
          </a:p>
        </p:txBody>
      </p:sp>
      <p:sp>
        <p:nvSpPr>
          <p:cNvPr id="11" name="TextBox 10">
            <a:extLst>
              <a:ext uri="{FF2B5EF4-FFF2-40B4-BE49-F238E27FC236}">
                <a16:creationId xmlns:a16="http://schemas.microsoft.com/office/drawing/2014/main" id="{856CC77C-7FB4-4DC1-B1E1-8881C17352CD}"/>
              </a:ext>
            </a:extLst>
          </p:cNvPr>
          <p:cNvSpPr txBox="1"/>
          <p:nvPr/>
        </p:nvSpPr>
        <p:spPr>
          <a:xfrm>
            <a:off x="8307010" y="2999146"/>
            <a:ext cx="1092200" cy="830997"/>
          </a:xfrm>
          <a:prstGeom prst="rect">
            <a:avLst/>
          </a:prstGeom>
          <a:noFill/>
        </p:spPr>
        <p:txBody>
          <a:bodyPr wrap="square">
            <a:spAutoFit/>
          </a:bodyPr>
          <a:lstStyle/>
          <a:p>
            <a:pPr algn="ctr"/>
            <a:r>
              <a:rPr lang="en-GB" sz="4800" b="1" dirty="0">
                <a:solidFill>
                  <a:schemeClr val="accent3"/>
                </a:solidFill>
                <a:latin typeface="Calibri" panose="020F0502020204030204" pitchFamily="34" charset="0"/>
                <a:cs typeface="Calibri" panose="020F0502020204030204" pitchFamily="34" charset="0"/>
              </a:rPr>
              <a:t>83</a:t>
            </a:r>
            <a:endParaRPr lang="fi-FI" sz="4800" dirty="0">
              <a:solidFill>
                <a:schemeClr val="accent3"/>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A75C6CA-3C33-49B3-B8A4-636E3018ECB7}"/>
              </a:ext>
            </a:extLst>
          </p:cNvPr>
          <p:cNvSpPr txBox="1"/>
          <p:nvPr/>
        </p:nvSpPr>
        <p:spPr>
          <a:xfrm>
            <a:off x="7761969" y="5627051"/>
            <a:ext cx="2182283" cy="369332"/>
          </a:xfrm>
          <a:prstGeom prst="rect">
            <a:avLst/>
          </a:prstGeom>
          <a:noFill/>
        </p:spPr>
        <p:txBody>
          <a:bodyPr wrap="square">
            <a:spAutoFit/>
          </a:bodyPr>
          <a:lstStyle/>
          <a:p>
            <a:pPr algn="ctr"/>
            <a:r>
              <a:rPr lang="fi-FI" sz="1800" b="1" dirty="0" err="1">
                <a:solidFill>
                  <a:schemeClr val="accent3"/>
                </a:solidFill>
                <a:latin typeface="Book Antiqua" panose="02040602050305030304" pitchFamily="18" charset="0"/>
              </a:rPr>
              <a:t>weather</a:t>
            </a:r>
            <a:r>
              <a:rPr lang="fi-FI" sz="1800" b="1" dirty="0">
                <a:solidFill>
                  <a:schemeClr val="accent3"/>
                </a:solidFill>
                <a:latin typeface="Book Antiqua" panose="02040602050305030304" pitchFamily="18" charset="0"/>
              </a:rPr>
              <a:t> </a:t>
            </a:r>
            <a:r>
              <a:rPr lang="fi-FI" sz="1800" b="1" dirty="0" err="1">
                <a:solidFill>
                  <a:schemeClr val="accent3"/>
                </a:solidFill>
                <a:latin typeface="Book Antiqua" panose="02040602050305030304" pitchFamily="18" charset="0"/>
              </a:rPr>
              <a:t>stations</a:t>
            </a:r>
            <a:endParaRPr lang="fi-FI" sz="1800" b="1" dirty="0">
              <a:solidFill>
                <a:schemeClr val="accent3"/>
              </a:solidFill>
              <a:latin typeface="Book Antiqua" panose="02040602050305030304" pitchFamily="18" charset="0"/>
            </a:endParaRPr>
          </a:p>
        </p:txBody>
      </p:sp>
      <p:sp>
        <p:nvSpPr>
          <p:cNvPr id="13" name="TextBox 12">
            <a:extLst>
              <a:ext uri="{FF2B5EF4-FFF2-40B4-BE49-F238E27FC236}">
                <a16:creationId xmlns:a16="http://schemas.microsoft.com/office/drawing/2014/main" id="{095EA7FB-4BCF-44DF-99FC-75DBF033C354}"/>
              </a:ext>
            </a:extLst>
          </p:cNvPr>
          <p:cNvSpPr txBox="1"/>
          <p:nvPr/>
        </p:nvSpPr>
        <p:spPr>
          <a:xfrm>
            <a:off x="8307010" y="4934554"/>
            <a:ext cx="1092200" cy="830997"/>
          </a:xfrm>
          <a:prstGeom prst="rect">
            <a:avLst/>
          </a:prstGeom>
          <a:noFill/>
        </p:spPr>
        <p:txBody>
          <a:bodyPr wrap="square">
            <a:spAutoFit/>
          </a:bodyPr>
          <a:lstStyle/>
          <a:p>
            <a:pPr algn="ctr"/>
            <a:r>
              <a:rPr lang="en-GB" sz="4800" b="1" dirty="0">
                <a:solidFill>
                  <a:schemeClr val="accent3"/>
                </a:solidFill>
                <a:latin typeface="Calibri" panose="020F0502020204030204" pitchFamily="34" charset="0"/>
                <a:cs typeface="Calibri" panose="020F0502020204030204" pitchFamily="34" charset="0"/>
              </a:rPr>
              <a:t>3</a:t>
            </a:r>
            <a:endParaRPr lang="fi-FI" sz="4800" dirty="0">
              <a:solidFill>
                <a:schemeClr val="accent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6236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EEE19C-AB60-4CE6-B8D5-A25C800DE394}"/>
              </a:ext>
            </a:extLst>
          </p:cNvPr>
          <p:cNvSpPr>
            <a:spLocks noGrp="1"/>
          </p:cNvSpPr>
          <p:nvPr>
            <p:ph type="body" idx="1"/>
          </p:nvPr>
        </p:nvSpPr>
        <p:spPr/>
        <p:txBody>
          <a:bodyPr/>
          <a:lstStyle/>
          <a:p>
            <a:pPr indent="-285750">
              <a:buFont typeface="Arial" panose="020B0604020202020204" pitchFamily="34" charset="0"/>
              <a:buChar char="•"/>
            </a:pPr>
            <a:r>
              <a:rPr lang="en-US" dirty="0"/>
              <a:t>A multi-year research project funded by the Strategic Research Council of Finland and led by the University of Turku. </a:t>
            </a:r>
          </a:p>
          <a:p>
            <a:pPr indent="-285750">
              <a:buFont typeface="Arial" panose="020B0604020202020204" pitchFamily="34" charset="0"/>
              <a:buChar char="•"/>
            </a:pPr>
            <a:r>
              <a:rPr lang="en-US" dirty="0"/>
              <a:t>The project creates, develops and tests nudges to create solutions for climate change mitigation, reduce greenhouse gas emissions in traffic and </a:t>
            </a:r>
            <a:r>
              <a:rPr lang="en-US" dirty="0" err="1"/>
              <a:t>optimise</a:t>
            </a:r>
            <a:r>
              <a:rPr lang="en-US" dirty="0"/>
              <a:t> carbon storage in land use. </a:t>
            </a:r>
          </a:p>
        </p:txBody>
      </p:sp>
      <p:sp>
        <p:nvSpPr>
          <p:cNvPr id="4" name="Title 3">
            <a:extLst>
              <a:ext uri="{FF2B5EF4-FFF2-40B4-BE49-F238E27FC236}">
                <a16:creationId xmlns:a16="http://schemas.microsoft.com/office/drawing/2014/main" id="{8A6C2FB8-58DB-4D9B-A0EE-5FF713000A60}"/>
              </a:ext>
            </a:extLst>
          </p:cNvPr>
          <p:cNvSpPr>
            <a:spLocks noGrp="1"/>
          </p:cNvSpPr>
          <p:nvPr>
            <p:ph type="title"/>
          </p:nvPr>
        </p:nvSpPr>
        <p:spPr/>
        <p:txBody>
          <a:bodyPr/>
          <a:lstStyle/>
          <a:p>
            <a:r>
              <a:rPr lang="en-US" sz="3600" dirty="0"/>
              <a:t>Climate Nudge</a:t>
            </a:r>
            <a:endParaRPr lang="fi-FI" sz="3600" dirty="0"/>
          </a:p>
        </p:txBody>
      </p:sp>
      <p:pic>
        <p:nvPicPr>
          <p:cNvPr id="8" name="Picture Placeholder 7">
            <a:extLst>
              <a:ext uri="{FF2B5EF4-FFF2-40B4-BE49-F238E27FC236}">
                <a16:creationId xmlns:a16="http://schemas.microsoft.com/office/drawing/2014/main" id="{5DC40F2D-4136-409C-A62B-8FA7DCBA11AE}"/>
              </a:ext>
            </a:extLst>
          </p:cNvPr>
          <p:cNvPicPr>
            <a:picLocks noGrp="1" noChangeAspect="1"/>
          </p:cNvPicPr>
          <p:nvPr>
            <p:ph type="pic" idx="2"/>
          </p:nvPr>
        </p:nvPicPr>
        <p:blipFill>
          <a:blip r:embed="rId2"/>
          <a:srcRect l="1167" r="1167"/>
          <a:stretch>
            <a:fillRect/>
          </a:stretch>
        </p:blipFill>
        <p:spPr/>
      </p:pic>
    </p:spTree>
    <p:extLst>
      <p:ext uri="{BB962C8B-B14F-4D97-AF65-F5344CB8AC3E}">
        <p14:creationId xmlns:p14="http://schemas.microsoft.com/office/powerpoint/2010/main" val="169256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83129C-896B-4A4A-B48E-580DCB25397D}"/>
              </a:ext>
            </a:extLst>
          </p:cNvPr>
          <p:cNvSpPr>
            <a:spLocks noGrp="1"/>
          </p:cNvSpPr>
          <p:nvPr>
            <p:ph type="body" idx="1"/>
          </p:nvPr>
        </p:nvSpPr>
        <p:spPr/>
        <p:txBody>
          <a:bodyPr/>
          <a:lstStyle/>
          <a:p>
            <a:pPr marL="285750" indent="-285750">
              <a:buFont typeface="Arial" panose="020B0604020202020204" pitchFamily="34" charset="0"/>
              <a:buChar char="•"/>
            </a:pPr>
            <a:r>
              <a:rPr lang="en-US" dirty="0"/>
              <a:t>The City of Turku is a partner in planning and implementing nudges that that promote walking and cycling.</a:t>
            </a:r>
          </a:p>
          <a:p>
            <a:pPr marL="285750" indent="-285750">
              <a:buFont typeface="Arial" panose="020B0604020202020204" pitchFamily="34" charset="0"/>
              <a:buChar char="•"/>
            </a:pPr>
            <a:r>
              <a:rPr lang="en-US" dirty="0"/>
              <a:t>The co-operation also creates an important channel for feedback. </a:t>
            </a:r>
          </a:p>
        </p:txBody>
      </p:sp>
      <p:sp>
        <p:nvSpPr>
          <p:cNvPr id="4" name="Title 3">
            <a:extLst>
              <a:ext uri="{FF2B5EF4-FFF2-40B4-BE49-F238E27FC236}">
                <a16:creationId xmlns:a16="http://schemas.microsoft.com/office/drawing/2014/main" id="{DA18ED40-81FB-45AB-81DB-CA69D40A4DAD}"/>
              </a:ext>
            </a:extLst>
          </p:cNvPr>
          <p:cNvSpPr>
            <a:spLocks noGrp="1"/>
          </p:cNvSpPr>
          <p:nvPr>
            <p:ph type="title"/>
          </p:nvPr>
        </p:nvSpPr>
        <p:spPr/>
        <p:txBody>
          <a:bodyPr/>
          <a:lstStyle/>
          <a:p>
            <a:r>
              <a:rPr lang="fi-FI" sz="3600" dirty="0" err="1"/>
              <a:t>Climate</a:t>
            </a:r>
            <a:r>
              <a:rPr lang="fi-FI" sz="3600" dirty="0"/>
              <a:t> </a:t>
            </a:r>
            <a:r>
              <a:rPr lang="fi-FI" sz="3600" dirty="0" err="1"/>
              <a:t>Nudge</a:t>
            </a:r>
            <a:endParaRPr lang="fi-FI" sz="3600" dirty="0"/>
          </a:p>
        </p:txBody>
      </p:sp>
      <p:sp>
        <p:nvSpPr>
          <p:cNvPr id="5" name="Rectangle: Rounded Corners 4">
            <a:extLst>
              <a:ext uri="{FF2B5EF4-FFF2-40B4-BE49-F238E27FC236}">
                <a16:creationId xmlns:a16="http://schemas.microsoft.com/office/drawing/2014/main" id="{146E4C8E-82B3-4EAE-B2A1-466A1E3AB180}"/>
              </a:ext>
            </a:extLst>
          </p:cNvPr>
          <p:cNvSpPr/>
          <p:nvPr/>
        </p:nvSpPr>
        <p:spPr>
          <a:xfrm>
            <a:off x="1172633" y="3986108"/>
            <a:ext cx="3826934" cy="719666"/>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Book Antiqua" panose="02040602050305030304" pitchFamily="18" charset="0"/>
                <a:cs typeface="Calibri" panose="020F0502020204030204" pitchFamily="34" charset="0"/>
              </a:rPr>
              <a:t>How to reduce the use of private cars in commuting </a:t>
            </a:r>
          </a:p>
        </p:txBody>
      </p:sp>
      <p:sp>
        <p:nvSpPr>
          <p:cNvPr id="7" name="Rectangle: Rounded Corners 6">
            <a:extLst>
              <a:ext uri="{FF2B5EF4-FFF2-40B4-BE49-F238E27FC236}">
                <a16:creationId xmlns:a16="http://schemas.microsoft.com/office/drawing/2014/main" id="{28ECB7BE-3FAE-4BAB-AB30-FC15A93BAB98}"/>
              </a:ext>
            </a:extLst>
          </p:cNvPr>
          <p:cNvSpPr/>
          <p:nvPr/>
        </p:nvSpPr>
        <p:spPr>
          <a:xfrm>
            <a:off x="1172633" y="4893656"/>
            <a:ext cx="3826934" cy="719665"/>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effectLst/>
                <a:latin typeface="Book Antiqua" panose="02040602050305030304" pitchFamily="18" charset="0"/>
                <a:ea typeface="Calibri" panose="020F0502020204030204" pitchFamily="34" charset="0"/>
                <a:cs typeface="Calibri" panose="020F0502020204030204" pitchFamily="34" charset="0"/>
              </a:rPr>
              <a:t>How  to promote children’s</a:t>
            </a:r>
            <a:br>
              <a:rPr lang="en-US" sz="1800" b="1" dirty="0">
                <a:solidFill>
                  <a:schemeClr val="bg1"/>
                </a:solidFill>
                <a:effectLst/>
                <a:latin typeface="Book Antiqua" panose="02040602050305030304" pitchFamily="18" charset="0"/>
                <a:ea typeface="Calibri" panose="020F0502020204030204" pitchFamily="34" charset="0"/>
                <a:cs typeface="Calibri" panose="020F0502020204030204" pitchFamily="34" charset="0"/>
              </a:rPr>
            </a:br>
            <a:r>
              <a:rPr lang="en-US" sz="1800" b="1" dirty="0">
                <a:solidFill>
                  <a:schemeClr val="bg1"/>
                </a:solidFill>
                <a:effectLst/>
                <a:latin typeface="Book Antiqua" panose="02040602050305030304" pitchFamily="18" charset="0"/>
                <a:ea typeface="Calibri" panose="020F0502020204030204" pitchFamily="34" charset="0"/>
                <a:cs typeface="Calibri" panose="020F0502020204030204" pitchFamily="34" charset="0"/>
              </a:rPr>
              <a:t>cycling in winter </a:t>
            </a:r>
          </a:p>
        </p:txBody>
      </p:sp>
      <p:pic>
        <p:nvPicPr>
          <p:cNvPr id="10" name="Picture Placeholder 9">
            <a:extLst>
              <a:ext uri="{FF2B5EF4-FFF2-40B4-BE49-F238E27FC236}">
                <a16:creationId xmlns:a16="http://schemas.microsoft.com/office/drawing/2014/main" id="{75AE7A89-B244-4F53-8F4F-6A9EDCE0948F}"/>
              </a:ext>
            </a:extLst>
          </p:cNvPr>
          <p:cNvPicPr>
            <a:picLocks noGrp="1" noChangeAspect="1"/>
          </p:cNvPicPr>
          <p:nvPr>
            <p:ph type="pic" idx="2"/>
          </p:nvPr>
        </p:nvPicPr>
        <p:blipFill rotWithShape="1">
          <a:blip r:embed="rId2"/>
          <a:srcRect l="30445" r="1414" b="1227"/>
          <a:stretch/>
        </p:blipFill>
        <p:spPr>
          <a:xfrm>
            <a:off x="6096000" y="627529"/>
            <a:ext cx="5514220" cy="5645853"/>
          </a:xfrm>
        </p:spPr>
      </p:pic>
    </p:spTree>
    <p:extLst>
      <p:ext uri="{BB962C8B-B14F-4D97-AF65-F5344CB8AC3E}">
        <p14:creationId xmlns:p14="http://schemas.microsoft.com/office/powerpoint/2010/main" val="3648098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EEE19C-AB60-4CE6-B8D5-A25C800DE394}"/>
              </a:ext>
            </a:extLst>
          </p:cNvPr>
          <p:cNvSpPr>
            <a:spLocks noGrp="1"/>
          </p:cNvSpPr>
          <p:nvPr>
            <p:ph type="body" idx="1"/>
          </p:nvPr>
        </p:nvSpPr>
        <p:spPr/>
        <p:txBody>
          <a:bodyPr/>
          <a:lstStyle/>
          <a:p>
            <a:pPr indent="-285750">
              <a:buFont typeface="Arial" panose="020B0604020202020204" pitchFamily="34" charset="0"/>
              <a:buChar char="•"/>
            </a:pPr>
            <a:r>
              <a:rPr lang="en-US" dirty="0"/>
              <a:t>The Urban Biodiversity Parks project funded by the </a:t>
            </a:r>
            <a:r>
              <a:rPr lang="en-US" i="1" dirty="0"/>
              <a:t>European Urban Initiative – Innovative Actions</a:t>
            </a:r>
            <a:r>
              <a:rPr lang="en-US" dirty="0"/>
              <a:t> will create Europe's first biodiversity park in Turku.</a:t>
            </a:r>
          </a:p>
          <a:p>
            <a:pPr indent="-285750">
              <a:buFont typeface="Arial" panose="020B0604020202020204" pitchFamily="34" charset="0"/>
              <a:buChar char="•"/>
            </a:pPr>
            <a:r>
              <a:rPr lang="en-US" dirty="0"/>
              <a:t>The park will serve as both a recreational space and an educational hub to raise awareness about biodiversity. Residents, associations, students, and the private sector will collaborate in its design and implementation to integrate biodiversity into urban planning and daily life.</a:t>
            </a:r>
          </a:p>
        </p:txBody>
      </p:sp>
      <p:sp>
        <p:nvSpPr>
          <p:cNvPr id="4" name="Title 3">
            <a:extLst>
              <a:ext uri="{FF2B5EF4-FFF2-40B4-BE49-F238E27FC236}">
                <a16:creationId xmlns:a16="http://schemas.microsoft.com/office/drawing/2014/main" id="{8A6C2FB8-58DB-4D9B-A0EE-5FF713000A60}"/>
              </a:ext>
            </a:extLst>
          </p:cNvPr>
          <p:cNvSpPr>
            <a:spLocks noGrp="1"/>
          </p:cNvSpPr>
          <p:nvPr>
            <p:ph type="title"/>
          </p:nvPr>
        </p:nvSpPr>
        <p:spPr/>
        <p:txBody>
          <a:bodyPr/>
          <a:lstStyle/>
          <a:p>
            <a:r>
              <a:rPr lang="en-US" sz="3600" dirty="0"/>
              <a:t>Urban Biodiversity Parks</a:t>
            </a:r>
            <a:endParaRPr lang="fi-FI" sz="3600" dirty="0"/>
          </a:p>
        </p:txBody>
      </p:sp>
      <p:pic>
        <p:nvPicPr>
          <p:cNvPr id="7" name="Picture Placeholder 6">
            <a:extLst>
              <a:ext uri="{FF2B5EF4-FFF2-40B4-BE49-F238E27FC236}">
                <a16:creationId xmlns:a16="http://schemas.microsoft.com/office/drawing/2014/main" id="{1A992074-19EF-4D96-BC9B-DA1FFD28F7AA}"/>
              </a:ext>
            </a:extLst>
          </p:cNvPr>
          <p:cNvPicPr>
            <a:picLocks noGrp="1" noChangeAspect="1"/>
          </p:cNvPicPr>
          <p:nvPr>
            <p:ph type="pic" idx="2"/>
          </p:nvPr>
        </p:nvPicPr>
        <p:blipFill rotWithShape="1">
          <a:blip r:embed="rId2"/>
          <a:srcRect l="18077" r="26985"/>
          <a:stretch/>
        </p:blipFill>
        <p:spPr>
          <a:xfrm>
            <a:off x="838200" y="627529"/>
            <a:ext cx="5514220" cy="5645853"/>
          </a:xfrm>
        </p:spPr>
      </p:pic>
    </p:spTree>
    <p:extLst>
      <p:ext uri="{BB962C8B-B14F-4D97-AF65-F5344CB8AC3E}">
        <p14:creationId xmlns:p14="http://schemas.microsoft.com/office/powerpoint/2010/main" val="2544257484"/>
      </p:ext>
    </p:extLst>
  </p:cSld>
  <p:clrMapOvr>
    <a:masterClrMapping/>
  </p:clrMapOvr>
</p:sld>
</file>

<file path=ppt/theme/theme1.xml><?xml version="1.0" encoding="utf-8"?>
<a:theme xmlns:a="http://schemas.openxmlformats.org/drawingml/2006/main" name="Office Theme">
  <a:themeElements>
    <a:clrScheme name="Coimbra Group">
      <a:dk1>
        <a:srgbClr val="0C1F61"/>
      </a:dk1>
      <a:lt1>
        <a:srgbClr val="FFFFFF"/>
      </a:lt1>
      <a:dk2>
        <a:srgbClr val="0C1F61"/>
      </a:dk2>
      <a:lt2>
        <a:srgbClr val="FEFFFF"/>
      </a:lt2>
      <a:accent1>
        <a:srgbClr val="F7F2F0"/>
      </a:accent1>
      <a:accent2>
        <a:srgbClr val="DDD3CE"/>
      </a:accent2>
      <a:accent3>
        <a:srgbClr val="0077CC"/>
      </a:accent3>
      <a:accent4>
        <a:srgbClr val="D90034"/>
      </a:accent4>
      <a:accent5>
        <a:srgbClr val="89101E"/>
      </a:accent5>
      <a:accent6>
        <a:srgbClr val="D90034"/>
      </a:accent6>
      <a:hlink>
        <a:srgbClr val="0E51CD"/>
      </a:hlink>
      <a:folHlink>
        <a:srgbClr val="6F50C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oimbra Group">
      <a:dk1>
        <a:srgbClr val="0C1F61"/>
      </a:dk1>
      <a:lt1>
        <a:srgbClr val="FFFFFF"/>
      </a:lt1>
      <a:dk2>
        <a:srgbClr val="0C1F61"/>
      </a:dk2>
      <a:lt2>
        <a:srgbClr val="FEFFFF"/>
      </a:lt2>
      <a:accent1>
        <a:srgbClr val="F7F2F0"/>
      </a:accent1>
      <a:accent2>
        <a:srgbClr val="DDD3CE"/>
      </a:accent2>
      <a:accent3>
        <a:srgbClr val="0077CC"/>
      </a:accent3>
      <a:accent4>
        <a:srgbClr val="D90034"/>
      </a:accent4>
      <a:accent5>
        <a:srgbClr val="89101E"/>
      </a:accent5>
      <a:accent6>
        <a:srgbClr val="D90034"/>
      </a:accent6>
      <a:hlink>
        <a:srgbClr val="0E51CD"/>
      </a:hlink>
      <a:folHlink>
        <a:srgbClr val="6F50C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8581d4c4-e451-4996-917c-02bcbb0d4db4" xsi:nil="true"/>
    <TaxCatchAll xmlns="3bfe20fe-22dc-4249-9ce0-2158073bc72f" xsi:nil="true"/>
    <lcf76f155ced4ddcb4097134ff3c332f xmlns="8581d4c4-e451-4996-917c-02bcbb0d4d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4F25B427B0364E801836986D5287E7" ma:contentTypeVersion="19" ma:contentTypeDescription="Create a new document." ma:contentTypeScope="" ma:versionID="fe62f71157edfbd2304ae171dabd42be">
  <xsd:schema xmlns:xsd="http://www.w3.org/2001/XMLSchema" xmlns:xs="http://www.w3.org/2001/XMLSchema" xmlns:p="http://schemas.microsoft.com/office/2006/metadata/properties" xmlns:ns2="8581d4c4-e451-4996-917c-02bcbb0d4db4" xmlns:ns3="3bfe20fe-22dc-4249-9ce0-2158073bc72f" targetNamespace="http://schemas.microsoft.com/office/2006/metadata/properties" ma:root="true" ma:fieldsID="c08b478d3798dcb4ce51203b2cdfa502" ns2:_="" ns3:_="">
    <xsd:import namespace="8581d4c4-e451-4996-917c-02bcbb0d4db4"/>
    <xsd:import namespace="3bfe20fe-22dc-4249-9ce0-2158073bc7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1d4c4-e451-4996-917c-02bcbb0d4d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Afmeldingsstatus" ma:internalName="Afmeldings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5bec50a-3b81-4955-ac34-98a609113f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fe20fe-22dc-4249-9ce0-2158073bc72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dc5bd4e-51dc-4cb3-95ab-1fdadbf45210}" ma:internalName="TaxCatchAll" ma:showField="CatchAllData" ma:web="3bfe20fe-22dc-4249-9ce0-2158073bc7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3A6D5E-5032-4B52-BEEA-A60E4AB5623C}">
  <ds:schemaRefs>
    <ds:schemaRef ds:uri="http://schemas.microsoft.com/sharepoint/v3/contenttype/forms"/>
  </ds:schemaRefs>
</ds:datastoreItem>
</file>

<file path=customXml/itemProps2.xml><?xml version="1.0" encoding="utf-8"?>
<ds:datastoreItem xmlns:ds="http://schemas.openxmlformats.org/officeDocument/2006/customXml" ds:itemID="{63293FAD-4504-4299-90C1-BE148D1A9F5A}">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3bfe20fe-22dc-4249-9ce0-2158073bc72f"/>
    <ds:schemaRef ds:uri="http://schemas.microsoft.com/office/infopath/2007/PartnerControls"/>
    <ds:schemaRef ds:uri="8581d4c4-e451-4996-917c-02bcbb0d4db4"/>
    <ds:schemaRef ds:uri="http://www.w3.org/XML/1998/namespace"/>
    <ds:schemaRef ds:uri="http://purl.org/dc/dcmitype/"/>
  </ds:schemaRefs>
</ds:datastoreItem>
</file>

<file path=customXml/itemProps3.xml><?xml version="1.0" encoding="utf-8"?>
<ds:datastoreItem xmlns:ds="http://schemas.openxmlformats.org/officeDocument/2006/customXml" ds:itemID="{FD5769B4-A584-40DF-A45E-7DF4480134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1d4c4-e451-4996-917c-02bcbb0d4db4"/>
    <ds:schemaRef ds:uri="3bfe20fe-22dc-4249-9ce0-2158073bc7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2116</TotalTime>
  <Words>539</Words>
  <Application>Microsoft Office PowerPoint</Application>
  <PresentationFormat>Widescreen</PresentationFormat>
  <Paragraphs>48</Paragraphs>
  <Slides>10</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Calibri Light</vt:lpstr>
      <vt:lpstr>Arial</vt:lpstr>
      <vt:lpstr>Calibri</vt:lpstr>
      <vt:lpstr>Book Antiqua</vt:lpstr>
      <vt:lpstr>Office Theme</vt:lpstr>
      <vt:lpstr>Office Theme</vt:lpstr>
      <vt:lpstr>Coimbra Group 40th Anniversary Climate Symposium</vt:lpstr>
      <vt:lpstr>Universities as Partners</vt:lpstr>
      <vt:lpstr>Strategic Partnership with the City of Turku</vt:lpstr>
      <vt:lpstr>Turku Urban Research Programme</vt:lpstr>
      <vt:lpstr>Climate commitment with the City of Turku</vt:lpstr>
      <vt:lpstr>Turku Urban Climate Research Group</vt:lpstr>
      <vt:lpstr>Climate Nudge</vt:lpstr>
      <vt:lpstr>Climate Nudge</vt:lpstr>
      <vt:lpstr>Urban Biodiversity Parks</vt:lpstr>
      <vt:lpstr>Urban Biodiversity Parks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tradition  of innovation</dc:title>
  <dc:creator>Josianne</dc:creator>
  <cp:lastModifiedBy>Jaana Fieandt</cp:lastModifiedBy>
  <cp:revision>27</cp:revision>
  <cp:lastPrinted>2025-03-19T08:52:01Z</cp:lastPrinted>
  <dcterms:created xsi:type="dcterms:W3CDTF">2023-06-06T07:59:40Z</dcterms:created>
  <dcterms:modified xsi:type="dcterms:W3CDTF">2025-03-19T11:04:42Z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0x0101002F4F25B427B0364E801836986D5287E7</vt:lpwstr>
  </property>
  <property fmtid="{D5CDD505-2E9C-101B-9397-08002B2CF9AE}" pid="3" name="MediaServiceImageTags">
    <vt:lpwstr/>
  </property>
</Properties>
</file>