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diagrams/data1.xml" ContentType="application/vnd.openxmlformats-officedocument.drawingml.diagramData+xml"/>
  <Override PartName="/ppt/diagrams/data15.xml" ContentType="application/vnd.openxmlformats-officedocument.drawingml.diagramData+xml"/>
  <Override PartName="/ppt/diagrams/data14.xml" ContentType="application/vnd.openxmlformats-officedocument.drawingml.diagramData+xml"/>
  <Override PartName="/ppt/diagrams/data12.xml" ContentType="application/vnd.openxmlformats-officedocument.drawingml.diagramData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diagrams/data11.xml" ContentType="application/vnd.openxmlformats-officedocument.drawingml.diagramData+xml"/>
  <Override PartName="/ppt/diagrams/data10.xml" ContentType="application/vnd.openxmlformats-officedocument.drawingml.diagramData+xml"/>
  <Override PartName="/ppt/diagrams/data9.xml" ContentType="application/vnd.openxmlformats-officedocument.drawingml.diagramData+xml"/>
  <Override PartName="/ppt/diagrams/data8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presentation.xml" ContentType="application/vnd.openxmlformats-officedocument.presentationml.presentation.main+xml"/>
  <Override PartName="/ppt/diagrams/data13.xml" ContentType="application/vnd.openxmlformats-officedocument.drawingml.diagramData+xml"/>
  <Override PartName="/ppt/diagrams/data5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drawing7.xml" ContentType="application/vnd.ms-office.drawingml.diagramDrawing+xml"/>
  <Override PartName="/ppt/theme/theme1.xml" ContentType="application/vnd.openxmlformats-officedocument.theme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quickStyle4.xml" ContentType="application/vnd.openxmlformats-officedocument.drawingml.diagramStyle+xml"/>
  <Override PartName="/ppt/diagrams/colors2.xml" ContentType="application/vnd.openxmlformats-officedocument.drawingml.diagramColors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quickStyle2.xml" ContentType="application/vnd.openxmlformats-officedocument.drawingml.diagramStyle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colors4.xml" ContentType="application/vnd.openxmlformats-officedocument.drawingml.diagramColors+xml"/>
  <Override PartName="/ppt/diagrams/layout2.xml" ContentType="application/vnd.openxmlformats-officedocument.drawingml.diagramLayout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rawing1.xml" ContentType="application/vnd.ms-office.drawingml.diagramDrawing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rawing4.xml" ContentType="application/vnd.ms-office.drawingml.diagramDrawing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colors1.xml" ContentType="application/vnd.openxmlformats-officedocument.drawingml.diagramColors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quickStyle1.xml" ContentType="application/vnd.openxmlformats-officedocument.drawingml.diagramStyle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authors.xml" ContentType="application/vnd.ms-powerpoint.authors+xml"/>
  <Override PartName="/ppt/diagrams/layout1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3.xml" ContentType="application/vnd.openxmlformats-officedocument.drawingml.diagramStyle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4.xml" ContentType="application/vnd.openxmlformats-officedocument.drawingml.diagramLayout+xml"/>
  <Override PartName="/ppt/diagrams/layout3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5" r:id="rId2"/>
    <p:sldMasterId id="2147483811" r:id="rId3"/>
    <p:sldMasterId id="2147483824" r:id="rId4"/>
    <p:sldMasterId id="2147483885" r:id="rId5"/>
    <p:sldMasterId id="2147483887" r:id="rId6"/>
  </p:sldMasterIdLst>
  <p:notesMasterIdLst>
    <p:notesMasterId r:id="rId24"/>
  </p:notesMasterIdLst>
  <p:handoutMasterIdLst>
    <p:handoutMasterId r:id="rId25"/>
  </p:handoutMasterIdLst>
  <p:sldIdLst>
    <p:sldId id="276" r:id="rId7"/>
    <p:sldId id="280" r:id="rId8"/>
    <p:sldId id="678" r:id="rId9"/>
    <p:sldId id="911" r:id="rId10"/>
    <p:sldId id="840" r:id="rId11"/>
    <p:sldId id="931" r:id="rId12"/>
    <p:sldId id="932" r:id="rId13"/>
    <p:sldId id="922" r:id="rId14"/>
    <p:sldId id="933" r:id="rId15"/>
    <p:sldId id="923" r:id="rId16"/>
    <p:sldId id="925" r:id="rId17"/>
    <p:sldId id="927" r:id="rId18"/>
    <p:sldId id="928" r:id="rId19"/>
    <p:sldId id="929" r:id="rId20"/>
    <p:sldId id="934" r:id="rId21"/>
    <p:sldId id="366" r:id="rId22"/>
    <p:sldId id="281" r:id="rId23"/>
  </p:sldIdLst>
  <p:sldSz cx="9001125" cy="6840538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67" algn="l" defTabSz="91430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0" algn="l" defTabSz="91430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73" algn="l" defTabSz="91430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27" algn="l" defTabSz="91430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4C23A9-FD10-3168-0A91-3C7A6764FF49}" name="Aurélien Pichon" initials="AP" userId="S::aurelien.pichon@univ-poitiers.fr::1a836c54-561e-4fb5-a955-33f04b235b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3C57F"/>
    <a:srgbClr val="9ACF85"/>
    <a:srgbClr val="87B879"/>
    <a:srgbClr val="8C3ECA"/>
    <a:srgbClr val="A7DE8F"/>
    <a:srgbClr val="B8E6A0"/>
    <a:srgbClr val="92C47F"/>
    <a:srgbClr val="9B8977"/>
    <a:srgbClr val="C32838"/>
    <a:srgbClr val="B9E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88" autoAdjust="0"/>
    <p:restoredTop sz="92605" autoAdjust="0"/>
  </p:normalViewPr>
  <p:slideViewPr>
    <p:cSldViewPr>
      <p:cViewPr varScale="1">
        <p:scale>
          <a:sx n="64" d="100"/>
          <a:sy n="64" d="100"/>
        </p:scale>
        <p:origin x="1044" y="32"/>
      </p:cViewPr>
      <p:guideLst>
        <p:guide orient="horz" pos="2155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68" y="84"/>
      </p:cViewPr>
      <p:guideLst>
        <p:guide orient="horz" pos="3127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8/10/relationships/authors" Target="author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162372"/>
            </a:solidFill>
            <a:ln>
              <a:solidFill>
                <a:srgbClr val="162372"/>
              </a:solidFill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D5-4434-9079-6857C83D5D69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D741A7"/>
            </a:solidFill>
            <a:ln>
              <a:solidFill>
                <a:srgbClr val="D741A7"/>
              </a:solidFill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D5-4434-9079-6857C83D5D69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F7D638"/>
            </a:solidFill>
            <a:ln>
              <a:solidFill>
                <a:srgbClr val="F7D638"/>
              </a:solidFill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D5-4434-9079-6857C83D5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5637199"/>
        <c:axId val="1615628879"/>
      </c:barChart>
      <c:catAx>
        <c:axId val="1615637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6237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6237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5628879"/>
        <c:crosses val="autoZero"/>
        <c:auto val="1"/>
        <c:lblAlgn val="ctr"/>
        <c:lblOffset val="100"/>
        <c:noMultiLvlLbl val="0"/>
      </c:catAx>
      <c:valAx>
        <c:axId val="161562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6237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5637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84.jpg"/><Relationship Id="rId1" Type="http://schemas.openxmlformats.org/officeDocument/2006/relationships/image" Target="../media/image83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image" Target="../media/image75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84.jpg"/><Relationship Id="rId1" Type="http://schemas.openxmlformats.org/officeDocument/2006/relationships/image" Target="../media/image83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image" Target="../media/image75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image" Target="../media/image7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2A1D9-8756-46FB-B009-8AA7896DEF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EA7EFB4-3171-4B07-B37E-585869D42248}">
      <dgm:prSet phldrT="[Texte]"/>
      <dgm:spPr>
        <a:solidFill>
          <a:srgbClr val="A0DFBF"/>
        </a:solidFill>
        <a:ln>
          <a:noFill/>
        </a:ln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Axis 1 : </a:t>
          </a:r>
          <a:r>
            <a:rPr lang="fr-FR" dirty="0" err="1">
              <a:solidFill>
                <a:schemeClr val="tx1"/>
              </a:solidFill>
            </a:rPr>
            <a:t>Governance</a:t>
          </a:r>
          <a:endParaRPr lang="fr-FR" dirty="0">
            <a:solidFill>
              <a:schemeClr val="tx1"/>
            </a:solidFill>
          </a:endParaRPr>
        </a:p>
      </dgm:t>
    </dgm:pt>
    <dgm:pt modelId="{E1795219-CA57-49A9-AB58-15AC1FD7A8D5}" type="parTrans" cxnId="{942F7F58-80AE-41C7-8CE9-22B1078EA96A}">
      <dgm:prSet/>
      <dgm:spPr/>
      <dgm:t>
        <a:bodyPr/>
        <a:lstStyle/>
        <a:p>
          <a:endParaRPr lang="fr-FR"/>
        </a:p>
      </dgm:t>
    </dgm:pt>
    <dgm:pt modelId="{284D4BE0-C582-4931-9C4B-68E060046099}" type="sibTrans" cxnId="{942F7F58-80AE-41C7-8CE9-22B1078EA96A}">
      <dgm:prSet/>
      <dgm:spPr/>
      <dgm:t>
        <a:bodyPr/>
        <a:lstStyle/>
        <a:p>
          <a:endParaRPr lang="fr-FR"/>
        </a:p>
      </dgm:t>
    </dgm:pt>
    <dgm:pt modelId="{7A90C359-34CF-4D8A-924B-ED9C249CD098}">
      <dgm:prSet phldrT="[Texte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GB" dirty="0"/>
            <a:t>Promote the leading role of the university in sustainable development and social responsibility at all territorial levels</a:t>
          </a:r>
          <a:endParaRPr lang="fr-FR" dirty="0"/>
        </a:p>
      </dgm:t>
    </dgm:pt>
    <dgm:pt modelId="{335CBE14-1E15-4A6A-936A-28B012F039E3}" type="parTrans" cxnId="{143911F4-2138-4DB4-9756-C6D3A44084BA}">
      <dgm:prSet/>
      <dgm:spPr/>
      <dgm:t>
        <a:bodyPr/>
        <a:lstStyle/>
        <a:p>
          <a:endParaRPr lang="fr-FR"/>
        </a:p>
      </dgm:t>
    </dgm:pt>
    <dgm:pt modelId="{AF3552C0-9A8C-40FB-B311-F6AC20308A74}" type="sibTrans" cxnId="{143911F4-2138-4DB4-9756-C6D3A44084BA}">
      <dgm:prSet/>
      <dgm:spPr/>
      <dgm:t>
        <a:bodyPr/>
        <a:lstStyle/>
        <a:p>
          <a:endParaRPr lang="fr-FR"/>
        </a:p>
      </dgm:t>
    </dgm:pt>
    <dgm:pt modelId="{FA7EB666-DD67-44F5-BA0D-EB4AACAB5637}">
      <dgm:prSet phldrT="[Texte]"/>
      <dgm:spPr>
        <a:solidFill>
          <a:srgbClr val="EAAA55"/>
        </a:solidFill>
        <a:ln>
          <a:noFill/>
        </a:ln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Axis 2 : Education</a:t>
          </a:r>
        </a:p>
      </dgm:t>
    </dgm:pt>
    <dgm:pt modelId="{263B0AA8-6945-4C02-8257-036E7C093A67}" type="parTrans" cxnId="{814A9D68-12A6-44CD-AF49-ED413C518A83}">
      <dgm:prSet/>
      <dgm:spPr/>
      <dgm:t>
        <a:bodyPr/>
        <a:lstStyle/>
        <a:p>
          <a:endParaRPr lang="fr-FR"/>
        </a:p>
      </dgm:t>
    </dgm:pt>
    <dgm:pt modelId="{292718B0-3431-4368-8F6B-0D97445DCCB9}" type="sibTrans" cxnId="{814A9D68-12A6-44CD-AF49-ED413C518A83}">
      <dgm:prSet/>
      <dgm:spPr/>
      <dgm:t>
        <a:bodyPr/>
        <a:lstStyle/>
        <a:p>
          <a:endParaRPr lang="fr-FR"/>
        </a:p>
      </dgm:t>
    </dgm:pt>
    <dgm:pt modelId="{2D9814AD-07BA-4A43-B64B-AC65213F5FFB}">
      <dgm:prSet phldrT="[Texte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GB" dirty="0"/>
            <a:t>Integrate the ecological transition for sustainable development into the training of students and staff</a:t>
          </a:r>
          <a:endParaRPr lang="fr-FR" dirty="0"/>
        </a:p>
      </dgm:t>
    </dgm:pt>
    <dgm:pt modelId="{7FF93398-0ED4-4B0C-A028-2AF572FA6ACD}" type="parTrans" cxnId="{A0B453A1-441C-4F54-BB86-742BD47D4D23}">
      <dgm:prSet/>
      <dgm:spPr/>
      <dgm:t>
        <a:bodyPr/>
        <a:lstStyle/>
        <a:p>
          <a:endParaRPr lang="fr-FR"/>
        </a:p>
      </dgm:t>
    </dgm:pt>
    <dgm:pt modelId="{BA32D5C2-13AA-478A-83A2-F344A4FD570F}" type="sibTrans" cxnId="{A0B453A1-441C-4F54-BB86-742BD47D4D23}">
      <dgm:prSet/>
      <dgm:spPr/>
      <dgm:t>
        <a:bodyPr/>
        <a:lstStyle/>
        <a:p>
          <a:endParaRPr lang="fr-FR"/>
        </a:p>
      </dgm:t>
    </dgm:pt>
    <dgm:pt modelId="{AC3FDC23-9989-448E-9A68-25ABE13C00D5}">
      <dgm:prSet phldrT="[Texte]"/>
      <dgm:spPr>
        <a:solidFill>
          <a:srgbClr val="CE89DE"/>
        </a:solidFill>
        <a:ln>
          <a:noFill/>
        </a:ln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Axis 3 : </a:t>
          </a:r>
          <a:r>
            <a:rPr lang="fr-FR" dirty="0" err="1">
              <a:solidFill>
                <a:schemeClr val="tx1"/>
              </a:solidFill>
            </a:rPr>
            <a:t>Research</a:t>
          </a:r>
          <a:endParaRPr lang="fr-FR" dirty="0">
            <a:solidFill>
              <a:schemeClr val="tx1"/>
            </a:solidFill>
          </a:endParaRPr>
        </a:p>
      </dgm:t>
    </dgm:pt>
    <dgm:pt modelId="{3902A2D6-169D-4490-ABC3-FFC0C1DC4313}" type="parTrans" cxnId="{D6CDF26D-4FF6-450A-B699-A1350DF27255}">
      <dgm:prSet/>
      <dgm:spPr/>
      <dgm:t>
        <a:bodyPr/>
        <a:lstStyle/>
        <a:p>
          <a:endParaRPr lang="fr-FR"/>
        </a:p>
      </dgm:t>
    </dgm:pt>
    <dgm:pt modelId="{1039A513-5565-4C55-9332-90ED85E99EFD}" type="sibTrans" cxnId="{D6CDF26D-4FF6-450A-B699-A1350DF27255}">
      <dgm:prSet/>
      <dgm:spPr/>
      <dgm:t>
        <a:bodyPr/>
        <a:lstStyle/>
        <a:p>
          <a:endParaRPr lang="fr-FR"/>
        </a:p>
      </dgm:t>
    </dgm:pt>
    <dgm:pt modelId="{84F4A6F2-7DB4-40B5-812F-F1D46A403322}">
      <dgm:prSet phldrT="[Texte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GB" dirty="0"/>
            <a:t>Support the ecological transition for sustainable development via research and innovation</a:t>
          </a:r>
          <a:endParaRPr lang="fr-FR" dirty="0"/>
        </a:p>
      </dgm:t>
    </dgm:pt>
    <dgm:pt modelId="{48D84FB9-519B-4994-A20E-DDB6F00447E8}" type="parTrans" cxnId="{84B9403C-4CB7-46B6-BF23-5875261E02A0}">
      <dgm:prSet/>
      <dgm:spPr/>
      <dgm:t>
        <a:bodyPr/>
        <a:lstStyle/>
        <a:p>
          <a:endParaRPr lang="fr-FR"/>
        </a:p>
      </dgm:t>
    </dgm:pt>
    <dgm:pt modelId="{BE877A43-46EE-4D79-B91B-371F2DD7DEB1}" type="sibTrans" cxnId="{84B9403C-4CB7-46B6-BF23-5875261E02A0}">
      <dgm:prSet/>
      <dgm:spPr/>
      <dgm:t>
        <a:bodyPr/>
        <a:lstStyle/>
        <a:p>
          <a:endParaRPr lang="fr-FR"/>
        </a:p>
      </dgm:t>
    </dgm:pt>
    <dgm:pt modelId="{15822F5B-692C-4685-8EAC-44DE05E156C2}">
      <dgm:prSet/>
      <dgm:spPr/>
      <dgm:t>
        <a:bodyPr/>
        <a:lstStyle/>
        <a:p>
          <a:endParaRPr lang="en-GB" dirty="0"/>
        </a:p>
      </dgm:t>
    </dgm:pt>
    <dgm:pt modelId="{9E9B4424-BB32-4E94-82EF-38800259E1E1}" type="parTrans" cxnId="{50A21710-FB34-4A26-BB38-D91A3B6D1D27}">
      <dgm:prSet/>
      <dgm:spPr/>
      <dgm:t>
        <a:bodyPr/>
        <a:lstStyle/>
        <a:p>
          <a:endParaRPr lang="en-GB"/>
        </a:p>
      </dgm:t>
    </dgm:pt>
    <dgm:pt modelId="{8CEB60AA-92A9-4BEE-B47E-7B4F8CC873ED}" type="sibTrans" cxnId="{50A21710-FB34-4A26-BB38-D91A3B6D1D27}">
      <dgm:prSet/>
      <dgm:spPr/>
      <dgm:t>
        <a:bodyPr/>
        <a:lstStyle/>
        <a:p>
          <a:endParaRPr lang="en-GB"/>
        </a:p>
      </dgm:t>
    </dgm:pt>
    <dgm:pt modelId="{D60300B4-68E7-400B-BA80-45A92F8832E7}" type="pres">
      <dgm:prSet presAssocID="{0582A1D9-8756-46FB-B009-8AA7896DEF8E}" presName="Name0" presStyleCnt="0">
        <dgm:presLayoutVars>
          <dgm:dir/>
          <dgm:animLvl val="lvl"/>
          <dgm:resizeHandles val="exact"/>
        </dgm:presLayoutVars>
      </dgm:prSet>
      <dgm:spPr/>
    </dgm:pt>
    <dgm:pt modelId="{1012FFE6-42C9-40E0-BC0C-C2B96EC4DA58}" type="pres">
      <dgm:prSet presAssocID="{8EA7EFB4-3171-4B07-B37E-585869D42248}" presName="composite" presStyleCnt="0"/>
      <dgm:spPr/>
    </dgm:pt>
    <dgm:pt modelId="{B4FFBD02-8045-4A63-B5A1-E60CAC1B155D}" type="pres">
      <dgm:prSet presAssocID="{8EA7EFB4-3171-4B07-B37E-585869D4224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FBA9438-7E53-4282-83F3-5C5DE791FAC1}" type="pres">
      <dgm:prSet presAssocID="{8EA7EFB4-3171-4B07-B37E-585869D42248}" presName="desTx" presStyleLbl="alignAccFollowNode1" presStyleIdx="0" presStyleCnt="3">
        <dgm:presLayoutVars>
          <dgm:bulletEnabled val="1"/>
        </dgm:presLayoutVars>
      </dgm:prSet>
      <dgm:spPr/>
    </dgm:pt>
    <dgm:pt modelId="{D5F8529C-B7F7-4494-8D02-88E746445CFE}" type="pres">
      <dgm:prSet presAssocID="{284D4BE0-C582-4931-9C4B-68E060046099}" presName="space" presStyleCnt="0"/>
      <dgm:spPr/>
    </dgm:pt>
    <dgm:pt modelId="{274B2488-E430-4730-B637-6B9A0773341E}" type="pres">
      <dgm:prSet presAssocID="{FA7EB666-DD67-44F5-BA0D-EB4AACAB5637}" presName="composite" presStyleCnt="0"/>
      <dgm:spPr/>
    </dgm:pt>
    <dgm:pt modelId="{1700F1C1-F748-4A2E-B643-53238422D9B0}" type="pres">
      <dgm:prSet presAssocID="{FA7EB666-DD67-44F5-BA0D-EB4AACAB563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087E599-5EE4-4B39-AFE1-53643B7F1967}" type="pres">
      <dgm:prSet presAssocID="{FA7EB666-DD67-44F5-BA0D-EB4AACAB5637}" presName="desTx" presStyleLbl="alignAccFollowNode1" presStyleIdx="1" presStyleCnt="3">
        <dgm:presLayoutVars>
          <dgm:bulletEnabled val="1"/>
        </dgm:presLayoutVars>
      </dgm:prSet>
      <dgm:spPr/>
    </dgm:pt>
    <dgm:pt modelId="{2C5F01C3-326B-44C7-98E4-03AD590903EC}" type="pres">
      <dgm:prSet presAssocID="{292718B0-3431-4368-8F6B-0D97445DCCB9}" presName="space" presStyleCnt="0"/>
      <dgm:spPr/>
    </dgm:pt>
    <dgm:pt modelId="{7DE29542-89AB-46B8-B9A8-6A6D4F89578F}" type="pres">
      <dgm:prSet presAssocID="{AC3FDC23-9989-448E-9A68-25ABE13C00D5}" presName="composite" presStyleCnt="0"/>
      <dgm:spPr/>
    </dgm:pt>
    <dgm:pt modelId="{DE3CA5F9-371D-4E62-9F1F-57600BE60FAF}" type="pres">
      <dgm:prSet presAssocID="{AC3FDC23-9989-448E-9A68-25ABE13C00D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243F97E-A185-4219-A3AC-3C83787E4F32}" type="pres">
      <dgm:prSet presAssocID="{AC3FDC23-9989-448E-9A68-25ABE13C00D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0A21710-FB34-4A26-BB38-D91A3B6D1D27}" srcId="{AC3FDC23-9989-448E-9A68-25ABE13C00D5}" destId="{15822F5B-692C-4685-8EAC-44DE05E156C2}" srcOrd="1" destOrd="0" parTransId="{9E9B4424-BB32-4E94-82EF-38800259E1E1}" sibTransId="{8CEB60AA-92A9-4BEE-B47E-7B4F8CC873ED}"/>
    <dgm:cxn modelId="{CF292620-B593-4B7C-8EF8-9F1BDC3D8089}" type="presOf" srcId="{8EA7EFB4-3171-4B07-B37E-585869D42248}" destId="{B4FFBD02-8045-4A63-B5A1-E60CAC1B155D}" srcOrd="0" destOrd="0" presId="urn:microsoft.com/office/officeart/2005/8/layout/hList1"/>
    <dgm:cxn modelId="{229A2322-5EFD-4428-B48C-3FCFC6DB227D}" type="presOf" srcId="{2D9814AD-07BA-4A43-B64B-AC65213F5FFB}" destId="{F087E599-5EE4-4B39-AFE1-53643B7F1967}" srcOrd="0" destOrd="0" presId="urn:microsoft.com/office/officeart/2005/8/layout/hList1"/>
    <dgm:cxn modelId="{84B9403C-4CB7-46B6-BF23-5875261E02A0}" srcId="{AC3FDC23-9989-448E-9A68-25ABE13C00D5}" destId="{84F4A6F2-7DB4-40B5-812F-F1D46A403322}" srcOrd="0" destOrd="0" parTransId="{48D84FB9-519B-4994-A20E-DDB6F00447E8}" sibTransId="{BE877A43-46EE-4D79-B91B-371F2DD7DEB1}"/>
    <dgm:cxn modelId="{814A9D68-12A6-44CD-AF49-ED413C518A83}" srcId="{0582A1D9-8756-46FB-B009-8AA7896DEF8E}" destId="{FA7EB666-DD67-44F5-BA0D-EB4AACAB5637}" srcOrd="1" destOrd="0" parTransId="{263B0AA8-6945-4C02-8257-036E7C093A67}" sibTransId="{292718B0-3431-4368-8F6B-0D97445DCCB9}"/>
    <dgm:cxn modelId="{D6CDF26D-4FF6-450A-B699-A1350DF27255}" srcId="{0582A1D9-8756-46FB-B009-8AA7896DEF8E}" destId="{AC3FDC23-9989-448E-9A68-25ABE13C00D5}" srcOrd="2" destOrd="0" parTransId="{3902A2D6-169D-4490-ABC3-FFC0C1DC4313}" sibTransId="{1039A513-5565-4C55-9332-90ED85E99EFD}"/>
    <dgm:cxn modelId="{06896F72-4A0C-450A-A14D-CA768D5EE218}" type="presOf" srcId="{AC3FDC23-9989-448E-9A68-25ABE13C00D5}" destId="{DE3CA5F9-371D-4E62-9F1F-57600BE60FAF}" srcOrd="0" destOrd="0" presId="urn:microsoft.com/office/officeart/2005/8/layout/hList1"/>
    <dgm:cxn modelId="{942F7F58-80AE-41C7-8CE9-22B1078EA96A}" srcId="{0582A1D9-8756-46FB-B009-8AA7896DEF8E}" destId="{8EA7EFB4-3171-4B07-B37E-585869D42248}" srcOrd="0" destOrd="0" parTransId="{E1795219-CA57-49A9-AB58-15AC1FD7A8D5}" sibTransId="{284D4BE0-C582-4931-9C4B-68E060046099}"/>
    <dgm:cxn modelId="{A0B453A1-441C-4F54-BB86-742BD47D4D23}" srcId="{FA7EB666-DD67-44F5-BA0D-EB4AACAB5637}" destId="{2D9814AD-07BA-4A43-B64B-AC65213F5FFB}" srcOrd="0" destOrd="0" parTransId="{7FF93398-0ED4-4B0C-A028-2AF572FA6ACD}" sibTransId="{BA32D5C2-13AA-478A-83A2-F344A4FD570F}"/>
    <dgm:cxn modelId="{759A17B7-47D5-4188-AA35-9C2C759C8002}" type="presOf" srcId="{84F4A6F2-7DB4-40B5-812F-F1D46A403322}" destId="{6243F97E-A185-4219-A3AC-3C83787E4F32}" srcOrd="0" destOrd="0" presId="urn:microsoft.com/office/officeart/2005/8/layout/hList1"/>
    <dgm:cxn modelId="{CB64A6BD-BBBA-4808-98B3-17BE4F630E57}" type="presOf" srcId="{0582A1D9-8756-46FB-B009-8AA7896DEF8E}" destId="{D60300B4-68E7-400B-BA80-45A92F8832E7}" srcOrd="0" destOrd="0" presId="urn:microsoft.com/office/officeart/2005/8/layout/hList1"/>
    <dgm:cxn modelId="{81259ABE-7FC3-496A-85D3-9FFA197520E0}" type="presOf" srcId="{15822F5B-692C-4685-8EAC-44DE05E156C2}" destId="{6243F97E-A185-4219-A3AC-3C83787E4F32}" srcOrd="0" destOrd="1" presId="urn:microsoft.com/office/officeart/2005/8/layout/hList1"/>
    <dgm:cxn modelId="{14934DD0-2BF9-48CE-855B-79F3BC390AF6}" type="presOf" srcId="{7A90C359-34CF-4D8A-924B-ED9C249CD098}" destId="{AFBA9438-7E53-4282-83F3-5C5DE791FAC1}" srcOrd="0" destOrd="0" presId="urn:microsoft.com/office/officeart/2005/8/layout/hList1"/>
    <dgm:cxn modelId="{EEA214EC-91C2-47E6-9BE9-63316749F8A1}" type="presOf" srcId="{FA7EB666-DD67-44F5-BA0D-EB4AACAB5637}" destId="{1700F1C1-F748-4A2E-B643-53238422D9B0}" srcOrd="0" destOrd="0" presId="urn:microsoft.com/office/officeart/2005/8/layout/hList1"/>
    <dgm:cxn modelId="{143911F4-2138-4DB4-9756-C6D3A44084BA}" srcId="{8EA7EFB4-3171-4B07-B37E-585869D42248}" destId="{7A90C359-34CF-4D8A-924B-ED9C249CD098}" srcOrd="0" destOrd="0" parTransId="{335CBE14-1E15-4A6A-936A-28B012F039E3}" sibTransId="{AF3552C0-9A8C-40FB-B311-F6AC20308A74}"/>
    <dgm:cxn modelId="{F8955BBF-22B8-4D87-906C-899999BCDC95}" type="presParOf" srcId="{D60300B4-68E7-400B-BA80-45A92F8832E7}" destId="{1012FFE6-42C9-40E0-BC0C-C2B96EC4DA58}" srcOrd="0" destOrd="0" presId="urn:microsoft.com/office/officeart/2005/8/layout/hList1"/>
    <dgm:cxn modelId="{E67E9184-51AD-4E51-B4B4-1B2FF8254F8C}" type="presParOf" srcId="{1012FFE6-42C9-40E0-BC0C-C2B96EC4DA58}" destId="{B4FFBD02-8045-4A63-B5A1-E60CAC1B155D}" srcOrd="0" destOrd="0" presId="urn:microsoft.com/office/officeart/2005/8/layout/hList1"/>
    <dgm:cxn modelId="{5CEE18AC-CCE7-4352-BADE-8691A83307DA}" type="presParOf" srcId="{1012FFE6-42C9-40E0-BC0C-C2B96EC4DA58}" destId="{AFBA9438-7E53-4282-83F3-5C5DE791FAC1}" srcOrd="1" destOrd="0" presId="urn:microsoft.com/office/officeart/2005/8/layout/hList1"/>
    <dgm:cxn modelId="{3494C98F-5D6A-4FB6-87C7-6B7183BBF20D}" type="presParOf" srcId="{D60300B4-68E7-400B-BA80-45A92F8832E7}" destId="{D5F8529C-B7F7-4494-8D02-88E746445CFE}" srcOrd="1" destOrd="0" presId="urn:microsoft.com/office/officeart/2005/8/layout/hList1"/>
    <dgm:cxn modelId="{31884B2D-CBC0-4C3A-BC41-D704B72AD21E}" type="presParOf" srcId="{D60300B4-68E7-400B-BA80-45A92F8832E7}" destId="{274B2488-E430-4730-B637-6B9A0773341E}" srcOrd="2" destOrd="0" presId="urn:microsoft.com/office/officeart/2005/8/layout/hList1"/>
    <dgm:cxn modelId="{3B1E601F-0E71-4A39-AE93-C959C6D94C62}" type="presParOf" srcId="{274B2488-E430-4730-B637-6B9A0773341E}" destId="{1700F1C1-F748-4A2E-B643-53238422D9B0}" srcOrd="0" destOrd="0" presId="urn:microsoft.com/office/officeart/2005/8/layout/hList1"/>
    <dgm:cxn modelId="{20CD3619-DC92-45E1-B8DC-B996693085AB}" type="presParOf" srcId="{274B2488-E430-4730-B637-6B9A0773341E}" destId="{F087E599-5EE4-4B39-AFE1-53643B7F1967}" srcOrd="1" destOrd="0" presId="urn:microsoft.com/office/officeart/2005/8/layout/hList1"/>
    <dgm:cxn modelId="{DBC04751-E3D3-47A2-B865-393262FA03DA}" type="presParOf" srcId="{D60300B4-68E7-400B-BA80-45A92F8832E7}" destId="{2C5F01C3-326B-44C7-98E4-03AD590903EC}" srcOrd="3" destOrd="0" presId="urn:microsoft.com/office/officeart/2005/8/layout/hList1"/>
    <dgm:cxn modelId="{07C2089B-843D-4FB1-8E81-9A85E739FBFE}" type="presParOf" srcId="{D60300B4-68E7-400B-BA80-45A92F8832E7}" destId="{7DE29542-89AB-46B8-B9A8-6A6D4F89578F}" srcOrd="4" destOrd="0" presId="urn:microsoft.com/office/officeart/2005/8/layout/hList1"/>
    <dgm:cxn modelId="{A460B9A1-F962-4EB1-87E6-9E072CE78580}" type="presParOf" srcId="{7DE29542-89AB-46B8-B9A8-6A6D4F89578F}" destId="{DE3CA5F9-371D-4E62-9F1F-57600BE60FAF}" srcOrd="0" destOrd="0" presId="urn:microsoft.com/office/officeart/2005/8/layout/hList1"/>
    <dgm:cxn modelId="{0FB7E2EA-0189-423E-B2C8-26B43A4D3D7E}" type="presParOf" srcId="{7DE29542-89AB-46B8-B9A8-6A6D4F89578F}" destId="{6243F97E-A185-4219-A3AC-3C83787E4F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3336935-32CB-4B14-A714-363C221D36A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D43AC91-CA6F-4E6D-AB2C-AABD779AC1B8}">
      <dgm:prSet phldrT="[Texte]" custT="1"/>
      <dgm:spPr>
        <a:solidFill>
          <a:srgbClr val="6099DF"/>
        </a:solidFill>
      </dgm:spPr>
      <dgm:t>
        <a:bodyPr/>
        <a:lstStyle/>
        <a:p>
          <a:pPr algn="l"/>
          <a:r>
            <a:rPr lang="en-GB" sz="1600" b="1" dirty="0">
              <a:solidFill>
                <a:schemeClr val="tx1"/>
              </a:solidFill>
            </a:rPr>
            <a:t>Promoting carpooling with local partners</a:t>
          </a:r>
          <a:endParaRPr lang="fr-FR" sz="1600" b="1" dirty="0">
            <a:solidFill>
              <a:schemeClr val="tx1"/>
            </a:solidFill>
          </a:endParaRPr>
        </a:p>
      </dgm:t>
    </dgm:pt>
    <dgm:pt modelId="{79A21324-6C7E-4FB9-BEEA-ED07FACF4011}" type="par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0C6454-BEF4-4C63-A99B-767DF045B756}" type="sib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8EFA03-9119-47C0-AB53-7BBF2A8B301E}">
      <dgm:prSet phldrT="[Texte]"/>
      <dgm:spPr>
        <a:noFill/>
        <a:ln w="38100">
          <a:solidFill>
            <a:srgbClr val="6099D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Organize events to promote carpooling</a:t>
          </a:r>
          <a:endParaRPr lang="fr-FR" dirty="0">
            <a:solidFill>
              <a:schemeClr val="tx1"/>
            </a:solidFill>
          </a:endParaRPr>
        </a:p>
      </dgm:t>
    </dgm:pt>
    <dgm:pt modelId="{4D2335B7-087B-47B7-9B43-7D71075383D8}" type="par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8017ED4C-C821-4DFF-8444-9B7D1D4BED3B}" type="sib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EC246AB3-7976-43E6-946A-BF3A12AC7F0F}">
      <dgm:prSet phldrT="[Texte]"/>
      <dgm:spPr>
        <a:noFill/>
        <a:ln w="38100">
          <a:solidFill>
            <a:srgbClr val="6099D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Create dedicated spaces on campus for carpooling parking lots</a:t>
          </a:r>
          <a:endParaRPr lang="fr-FR" dirty="0">
            <a:solidFill>
              <a:schemeClr val="tx1"/>
            </a:solidFill>
          </a:endParaRPr>
        </a:p>
      </dgm:t>
    </dgm:pt>
    <dgm:pt modelId="{6E680E46-1AE8-4CC2-9388-091B27445164}" type="par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977E15-24CE-43AE-BB4C-A15C042BE2C0}" type="sib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0F2842F-26B1-43B4-84C1-D3856C3B25FA}">
      <dgm:prSet phldrT="[Texte]"/>
      <dgm:spPr>
        <a:noFill/>
        <a:ln w="38100">
          <a:solidFill>
            <a:srgbClr val="6099D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Promote territorial carpooling mobile apps on all campus sites</a:t>
          </a:r>
          <a:endParaRPr lang="fr-FR" dirty="0">
            <a:solidFill>
              <a:schemeClr val="tx1"/>
            </a:solidFill>
          </a:endParaRPr>
        </a:p>
      </dgm:t>
    </dgm:pt>
    <dgm:pt modelId="{17D919F8-3467-46EC-ABF7-81CDE64F7E60}" type="par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EA9142-19D6-4404-81BF-AF42B326691E}" type="sib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3A3FFA29-BF28-45E9-9D3A-6A4533A12A08}" type="pres">
      <dgm:prSet presAssocID="{B3336935-32CB-4B14-A714-363C221D36A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AF30CC6-FD29-4F5C-A489-F362FB19BEA3}" type="pres">
      <dgm:prSet presAssocID="{0D43AC91-CA6F-4E6D-AB2C-AABD779AC1B8}" presName="root" presStyleCnt="0">
        <dgm:presLayoutVars>
          <dgm:chMax/>
          <dgm:chPref val="4"/>
        </dgm:presLayoutVars>
      </dgm:prSet>
      <dgm:spPr/>
    </dgm:pt>
    <dgm:pt modelId="{8352B529-7B93-4976-A1C9-28374889D4BD}" type="pres">
      <dgm:prSet presAssocID="{0D43AC91-CA6F-4E6D-AB2C-AABD779AC1B8}" presName="rootComposite" presStyleCnt="0">
        <dgm:presLayoutVars/>
      </dgm:prSet>
      <dgm:spPr/>
    </dgm:pt>
    <dgm:pt modelId="{29FB427C-32F3-43F1-BBBA-AA10CDE3B6AD}" type="pres">
      <dgm:prSet presAssocID="{0D43AC91-CA6F-4E6D-AB2C-AABD779AC1B8}" presName="rootText" presStyleLbl="node0" presStyleIdx="0" presStyleCnt="1">
        <dgm:presLayoutVars>
          <dgm:chMax/>
          <dgm:chPref val="4"/>
        </dgm:presLayoutVars>
      </dgm:prSet>
      <dgm:spPr/>
    </dgm:pt>
    <dgm:pt modelId="{FF2EE6F9-CEF3-465D-836E-5C098DFA9294}" type="pres">
      <dgm:prSet presAssocID="{0D43AC91-CA6F-4E6D-AB2C-AABD779AC1B8}" presName="childShape" presStyleCnt="0">
        <dgm:presLayoutVars>
          <dgm:chMax val="0"/>
          <dgm:chPref val="0"/>
        </dgm:presLayoutVars>
      </dgm:prSet>
      <dgm:spPr/>
    </dgm:pt>
    <dgm:pt modelId="{61FE7CF9-2C6A-4035-BF5A-34C184482F7D}" type="pres">
      <dgm:prSet presAssocID="{648EFA03-9119-47C0-AB53-7BBF2A8B301E}" presName="childComposite" presStyleCnt="0">
        <dgm:presLayoutVars>
          <dgm:chMax val="0"/>
          <dgm:chPref val="0"/>
        </dgm:presLayoutVars>
      </dgm:prSet>
      <dgm:spPr/>
    </dgm:pt>
    <dgm:pt modelId="{831B5ED2-2F73-4493-9996-62563A5EF5FF}" type="pres">
      <dgm:prSet presAssocID="{648EFA03-9119-47C0-AB53-7BBF2A8B301E}" presName="Image" presStyleLbl="node1" presStyleIdx="0" presStyleCnt="3" custScaleX="75592" custScaleY="66599" custLinFactNeighborX="1806" custLinFactNeighborY="1839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FE6EAE7E-DE51-4C24-8FCC-0AC0EECD3410}" type="pres">
      <dgm:prSet presAssocID="{648EFA03-9119-47C0-AB53-7BBF2A8B301E}" presName="childText" presStyleLbl="lnNode1" presStyleIdx="0" presStyleCnt="3" custScaleX="99391">
        <dgm:presLayoutVars>
          <dgm:chMax val="0"/>
          <dgm:chPref val="0"/>
          <dgm:bulletEnabled val="1"/>
        </dgm:presLayoutVars>
      </dgm:prSet>
      <dgm:spPr/>
    </dgm:pt>
    <dgm:pt modelId="{4BF7B058-42A2-42AE-B189-33018C21576D}" type="pres">
      <dgm:prSet presAssocID="{EC246AB3-7976-43E6-946A-BF3A12AC7F0F}" presName="childComposite" presStyleCnt="0">
        <dgm:presLayoutVars>
          <dgm:chMax val="0"/>
          <dgm:chPref val="0"/>
        </dgm:presLayoutVars>
      </dgm:prSet>
      <dgm:spPr/>
    </dgm:pt>
    <dgm:pt modelId="{566E17A4-E0FB-4D6B-A1E0-A4994E6C80E3}" type="pres">
      <dgm:prSet presAssocID="{EC246AB3-7976-43E6-946A-BF3A12AC7F0F}" presName="Image" presStyleLbl="node1" presStyleIdx="1" presStyleCnt="3" custScaleX="75592" custScaleY="66599"/>
      <dgm:spPr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</dgm:spPr>
    </dgm:pt>
    <dgm:pt modelId="{45492BCB-87F0-4A83-B37F-D622C86E7908}" type="pres">
      <dgm:prSet presAssocID="{EC246AB3-7976-43E6-946A-BF3A12AC7F0F}" presName="childText" presStyleLbl="lnNode1" presStyleIdx="1" presStyleCnt="3" custScaleX="99391">
        <dgm:presLayoutVars>
          <dgm:chMax val="0"/>
          <dgm:chPref val="0"/>
          <dgm:bulletEnabled val="1"/>
        </dgm:presLayoutVars>
      </dgm:prSet>
      <dgm:spPr/>
    </dgm:pt>
    <dgm:pt modelId="{582EF015-F00F-464D-86EB-170257A9B9AB}" type="pres">
      <dgm:prSet presAssocID="{50F2842F-26B1-43B4-84C1-D3856C3B25FA}" presName="childComposite" presStyleCnt="0">
        <dgm:presLayoutVars>
          <dgm:chMax val="0"/>
          <dgm:chPref val="0"/>
        </dgm:presLayoutVars>
      </dgm:prSet>
      <dgm:spPr/>
    </dgm:pt>
    <dgm:pt modelId="{8BABA55E-AE08-4B85-B806-028E1CA836EA}" type="pres">
      <dgm:prSet presAssocID="{50F2842F-26B1-43B4-84C1-D3856C3B25FA}" presName="Image" presStyleLbl="node1" presStyleIdx="2" presStyleCnt="3" custScaleX="75592" custScaleY="66599"/>
      <dgm:spPr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</dgm:spPr>
    </dgm:pt>
    <dgm:pt modelId="{F3FEB571-EAF6-42D4-83FA-D3A26A736620}" type="pres">
      <dgm:prSet presAssocID="{50F2842F-26B1-43B4-84C1-D3856C3B25FA}" presName="childText" presStyleLbl="lnNode1" presStyleIdx="2" presStyleCnt="3" custScaleX="99391">
        <dgm:presLayoutVars>
          <dgm:chMax val="0"/>
          <dgm:chPref val="0"/>
          <dgm:bulletEnabled val="1"/>
        </dgm:presLayoutVars>
      </dgm:prSet>
      <dgm:spPr/>
    </dgm:pt>
  </dgm:ptLst>
  <dgm:cxnLst>
    <dgm:cxn modelId="{6FE8D00B-50A9-4044-B413-AC46B4DE3E1B}" type="presOf" srcId="{EC246AB3-7976-43E6-946A-BF3A12AC7F0F}" destId="{45492BCB-87F0-4A83-B37F-D622C86E7908}" srcOrd="0" destOrd="0" presId="urn:microsoft.com/office/officeart/2008/layout/PictureAccentList"/>
    <dgm:cxn modelId="{65952260-C6B3-4785-ABF2-3D9EC990333E}" srcId="{0D43AC91-CA6F-4E6D-AB2C-AABD779AC1B8}" destId="{EC246AB3-7976-43E6-946A-BF3A12AC7F0F}" srcOrd="1" destOrd="0" parTransId="{6E680E46-1AE8-4CC2-9388-091B27445164}" sibTransId="{6A977E15-24CE-43AE-BB4C-A15C042BE2C0}"/>
    <dgm:cxn modelId="{11D19B63-F6D9-4534-92D7-89D72B1293D6}" srcId="{B3336935-32CB-4B14-A714-363C221D36A2}" destId="{0D43AC91-CA6F-4E6D-AB2C-AABD779AC1B8}" srcOrd="0" destOrd="0" parTransId="{79A21324-6C7E-4FB9-BEEA-ED07FACF4011}" sibTransId="{640C6454-BEF4-4C63-A99B-767DF045B756}"/>
    <dgm:cxn modelId="{78234F4F-9ED1-4CE5-8ACB-2682FC2ABB55}" type="presOf" srcId="{50F2842F-26B1-43B4-84C1-D3856C3B25FA}" destId="{F3FEB571-EAF6-42D4-83FA-D3A26A736620}" srcOrd="0" destOrd="0" presId="urn:microsoft.com/office/officeart/2008/layout/PictureAccentList"/>
    <dgm:cxn modelId="{18C34857-F19D-49AB-B139-F040A7E4ED03}" srcId="{0D43AC91-CA6F-4E6D-AB2C-AABD779AC1B8}" destId="{648EFA03-9119-47C0-AB53-7BBF2A8B301E}" srcOrd="0" destOrd="0" parTransId="{4D2335B7-087B-47B7-9B43-7D71075383D8}" sibTransId="{8017ED4C-C821-4DFF-8444-9B7D1D4BED3B}"/>
    <dgm:cxn modelId="{BFAA8489-CD4A-4BE2-A445-07FB02710CA0}" type="presOf" srcId="{648EFA03-9119-47C0-AB53-7BBF2A8B301E}" destId="{FE6EAE7E-DE51-4C24-8FCC-0AC0EECD3410}" srcOrd="0" destOrd="0" presId="urn:microsoft.com/office/officeart/2008/layout/PictureAccentList"/>
    <dgm:cxn modelId="{8B9DE6AD-EC58-43DA-9CF6-A8A45F26B499}" type="presOf" srcId="{B3336935-32CB-4B14-A714-363C221D36A2}" destId="{3A3FFA29-BF28-45E9-9D3A-6A4533A12A08}" srcOrd="0" destOrd="0" presId="urn:microsoft.com/office/officeart/2008/layout/PictureAccentList"/>
    <dgm:cxn modelId="{1E5121BA-D0DE-43A9-A06B-2C439145BE28}" type="presOf" srcId="{0D43AC91-CA6F-4E6D-AB2C-AABD779AC1B8}" destId="{29FB427C-32F3-43F1-BBBA-AA10CDE3B6AD}" srcOrd="0" destOrd="0" presId="urn:microsoft.com/office/officeart/2008/layout/PictureAccentList"/>
    <dgm:cxn modelId="{C03EC9CD-12E5-4773-8E07-0FA3D010DCEA}" srcId="{0D43AC91-CA6F-4E6D-AB2C-AABD779AC1B8}" destId="{50F2842F-26B1-43B4-84C1-D3856C3B25FA}" srcOrd="2" destOrd="0" parTransId="{17D919F8-3467-46EC-ABF7-81CDE64F7E60}" sibTransId="{6AEA9142-19D6-4404-81BF-AF42B326691E}"/>
    <dgm:cxn modelId="{FA9521AE-B88B-4076-81FC-B4C365F1B320}" type="presParOf" srcId="{3A3FFA29-BF28-45E9-9D3A-6A4533A12A08}" destId="{5AF30CC6-FD29-4F5C-A489-F362FB19BEA3}" srcOrd="0" destOrd="0" presId="urn:microsoft.com/office/officeart/2008/layout/PictureAccentList"/>
    <dgm:cxn modelId="{8E4B17D5-F4EE-4F86-B925-1B9D695CB98D}" type="presParOf" srcId="{5AF30CC6-FD29-4F5C-A489-F362FB19BEA3}" destId="{8352B529-7B93-4976-A1C9-28374889D4BD}" srcOrd="0" destOrd="0" presId="urn:microsoft.com/office/officeart/2008/layout/PictureAccentList"/>
    <dgm:cxn modelId="{9952D439-A1F1-4D5D-B1AA-F02734974F2B}" type="presParOf" srcId="{8352B529-7B93-4976-A1C9-28374889D4BD}" destId="{29FB427C-32F3-43F1-BBBA-AA10CDE3B6AD}" srcOrd="0" destOrd="0" presId="urn:microsoft.com/office/officeart/2008/layout/PictureAccentList"/>
    <dgm:cxn modelId="{29CD476C-798C-4D8A-A624-88923D31BD9E}" type="presParOf" srcId="{5AF30CC6-FD29-4F5C-A489-F362FB19BEA3}" destId="{FF2EE6F9-CEF3-465D-836E-5C098DFA9294}" srcOrd="1" destOrd="0" presId="urn:microsoft.com/office/officeart/2008/layout/PictureAccentList"/>
    <dgm:cxn modelId="{A285520F-E478-4F54-8BBA-EAF33E6DD9D9}" type="presParOf" srcId="{FF2EE6F9-CEF3-465D-836E-5C098DFA9294}" destId="{61FE7CF9-2C6A-4035-BF5A-34C184482F7D}" srcOrd="0" destOrd="0" presId="urn:microsoft.com/office/officeart/2008/layout/PictureAccentList"/>
    <dgm:cxn modelId="{4A09934D-50BA-4959-B6B3-4026D895BF0D}" type="presParOf" srcId="{61FE7CF9-2C6A-4035-BF5A-34C184482F7D}" destId="{831B5ED2-2F73-4493-9996-62563A5EF5FF}" srcOrd="0" destOrd="0" presId="urn:microsoft.com/office/officeart/2008/layout/PictureAccentList"/>
    <dgm:cxn modelId="{0964B5DD-6C07-4E21-9E02-E5BA03B5F8E4}" type="presParOf" srcId="{61FE7CF9-2C6A-4035-BF5A-34C184482F7D}" destId="{FE6EAE7E-DE51-4C24-8FCC-0AC0EECD3410}" srcOrd="1" destOrd="0" presId="urn:microsoft.com/office/officeart/2008/layout/PictureAccentList"/>
    <dgm:cxn modelId="{C1BB4A5E-8BC0-4F0A-8E07-0EE66753D4E4}" type="presParOf" srcId="{FF2EE6F9-CEF3-465D-836E-5C098DFA9294}" destId="{4BF7B058-42A2-42AE-B189-33018C21576D}" srcOrd="1" destOrd="0" presId="urn:microsoft.com/office/officeart/2008/layout/PictureAccentList"/>
    <dgm:cxn modelId="{D63F0A2A-B7CC-4AFF-BE47-78950D3AAAF4}" type="presParOf" srcId="{4BF7B058-42A2-42AE-B189-33018C21576D}" destId="{566E17A4-E0FB-4D6B-A1E0-A4994E6C80E3}" srcOrd="0" destOrd="0" presId="urn:microsoft.com/office/officeart/2008/layout/PictureAccentList"/>
    <dgm:cxn modelId="{F34D9202-B75C-432E-AF65-D30815BACE6D}" type="presParOf" srcId="{4BF7B058-42A2-42AE-B189-33018C21576D}" destId="{45492BCB-87F0-4A83-B37F-D622C86E7908}" srcOrd="1" destOrd="0" presId="urn:microsoft.com/office/officeart/2008/layout/PictureAccentList"/>
    <dgm:cxn modelId="{5F098564-27B9-4A90-98C4-54C51AF56D43}" type="presParOf" srcId="{FF2EE6F9-CEF3-465D-836E-5C098DFA9294}" destId="{582EF015-F00F-464D-86EB-170257A9B9AB}" srcOrd="2" destOrd="0" presId="urn:microsoft.com/office/officeart/2008/layout/PictureAccentList"/>
    <dgm:cxn modelId="{56023FDC-9E5F-4981-80E5-00AAB3AD45BF}" type="presParOf" srcId="{582EF015-F00F-464D-86EB-170257A9B9AB}" destId="{8BABA55E-AE08-4B85-B806-028E1CA836EA}" srcOrd="0" destOrd="0" presId="urn:microsoft.com/office/officeart/2008/layout/PictureAccentList"/>
    <dgm:cxn modelId="{F6378743-2B5A-416F-B38B-D8695F321B9A}" type="presParOf" srcId="{582EF015-F00F-464D-86EB-170257A9B9AB}" destId="{F3FEB571-EAF6-42D4-83FA-D3A26A73662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F1FF834-00BE-4061-B595-07A4FA8CDE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0CCE2FC-7955-47DA-9420-FFFE8EA7D1C8}">
      <dgm:prSet phldrT="[Texte]" custT="1"/>
      <dgm:spPr>
        <a:noFill/>
        <a:ln>
          <a:solidFill>
            <a:srgbClr val="E38D7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4 objectives</a:t>
          </a:r>
        </a:p>
      </dgm:t>
    </dgm:pt>
    <dgm:pt modelId="{9BC31EB5-737F-483C-8F52-9EECF30C689F}" type="parTrans" cxnId="{24174EC6-8B90-497A-A69D-3A71C415D5A3}">
      <dgm:prSet/>
      <dgm:spPr/>
      <dgm:t>
        <a:bodyPr/>
        <a:lstStyle/>
        <a:p>
          <a:endParaRPr lang="fr-FR"/>
        </a:p>
      </dgm:t>
    </dgm:pt>
    <dgm:pt modelId="{39ADD66C-8984-4842-BEDD-F6094AFC80D8}" type="sibTrans" cxnId="{24174EC6-8B90-497A-A69D-3A71C415D5A3}">
      <dgm:prSet/>
      <dgm:spPr>
        <a:solidFill>
          <a:srgbClr val="E38D7F"/>
        </a:solidFill>
      </dgm:spPr>
      <dgm:t>
        <a:bodyPr/>
        <a:lstStyle/>
        <a:p>
          <a:endParaRPr lang="fr-FR"/>
        </a:p>
      </dgm:t>
    </dgm:pt>
    <dgm:pt modelId="{83D2FC73-759E-4C26-8E89-9F4E844294C6}">
      <dgm:prSet phldrT="[Texte]" custT="1"/>
      <dgm:spPr>
        <a:noFill/>
        <a:ln>
          <a:solidFill>
            <a:srgbClr val="E38D7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14 </a:t>
          </a:r>
          <a:r>
            <a:rPr lang="fr-FR" sz="1400" b="1" dirty="0" err="1">
              <a:solidFill>
                <a:schemeClr val="tx1"/>
              </a:solidFill>
            </a:rPr>
            <a:t>priorities</a:t>
          </a:r>
          <a:endParaRPr lang="fr-FR" sz="1400" b="1" dirty="0">
            <a:solidFill>
              <a:schemeClr val="tx1"/>
            </a:solidFill>
          </a:endParaRPr>
        </a:p>
      </dgm:t>
    </dgm:pt>
    <dgm:pt modelId="{F742039F-3E41-4477-8678-94C73F56EE84}" type="parTrans" cxnId="{35E50804-3EBF-421B-B4E6-9B2754659E4D}">
      <dgm:prSet/>
      <dgm:spPr/>
      <dgm:t>
        <a:bodyPr/>
        <a:lstStyle/>
        <a:p>
          <a:endParaRPr lang="fr-FR"/>
        </a:p>
      </dgm:t>
    </dgm:pt>
    <dgm:pt modelId="{7AFDD814-2C41-40BB-B784-1C5EA2186258}" type="sibTrans" cxnId="{35E50804-3EBF-421B-B4E6-9B2754659E4D}">
      <dgm:prSet/>
      <dgm:spPr>
        <a:solidFill>
          <a:srgbClr val="E38D7F"/>
        </a:solidFill>
      </dgm:spPr>
      <dgm:t>
        <a:bodyPr/>
        <a:lstStyle/>
        <a:p>
          <a:endParaRPr lang="fr-FR"/>
        </a:p>
      </dgm:t>
    </dgm:pt>
    <dgm:pt modelId="{ED235D4C-41AD-4921-B428-2669254ED4BB}">
      <dgm:prSet phldrT="[Texte]" custT="1"/>
      <dgm:spPr>
        <a:noFill/>
        <a:ln>
          <a:solidFill>
            <a:srgbClr val="E38D7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32 actions</a:t>
          </a:r>
        </a:p>
      </dgm:t>
    </dgm:pt>
    <dgm:pt modelId="{0D129A95-4838-416A-8D62-2F4F8B064207}" type="parTrans" cxnId="{22CBE348-DB8A-4065-854F-D5DBA19CC499}">
      <dgm:prSet/>
      <dgm:spPr/>
      <dgm:t>
        <a:bodyPr/>
        <a:lstStyle/>
        <a:p>
          <a:endParaRPr lang="fr-FR"/>
        </a:p>
      </dgm:t>
    </dgm:pt>
    <dgm:pt modelId="{7C3961E4-4ED0-4128-9F83-389F2CAB0939}" type="sibTrans" cxnId="{22CBE348-DB8A-4065-854F-D5DBA19CC499}">
      <dgm:prSet/>
      <dgm:spPr/>
      <dgm:t>
        <a:bodyPr/>
        <a:lstStyle/>
        <a:p>
          <a:endParaRPr lang="fr-FR"/>
        </a:p>
      </dgm:t>
    </dgm:pt>
    <dgm:pt modelId="{CFDAF2EB-1315-4066-A786-BE1D2F8BAC79}" type="pres">
      <dgm:prSet presAssocID="{2F1FF834-00BE-4061-B595-07A4FA8CDED8}" presName="Name0" presStyleCnt="0">
        <dgm:presLayoutVars>
          <dgm:dir/>
          <dgm:resizeHandles val="exact"/>
        </dgm:presLayoutVars>
      </dgm:prSet>
      <dgm:spPr/>
    </dgm:pt>
    <dgm:pt modelId="{848E33F1-6AA8-4884-935B-268FB3A43A47}" type="pres">
      <dgm:prSet presAssocID="{40CCE2FC-7955-47DA-9420-FFFE8EA7D1C8}" presName="node" presStyleLbl="node1" presStyleIdx="0" presStyleCnt="3" custScaleY="40712">
        <dgm:presLayoutVars>
          <dgm:bulletEnabled val="1"/>
        </dgm:presLayoutVars>
      </dgm:prSet>
      <dgm:spPr/>
    </dgm:pt>
    <dgm:pt modelId="{DBCF597E-1B85-46BD-BC75-D7482B21EF35}" type="pres">
      <dgm:prSet presAssocID="{39ADD66C-8984-4842-BEDD-F6094AFC80D8}" presName="sibTrans" presStyleLbl="sibTrans2D1" presStyleIdx="0" presStyleCnt="2"/>
      <dgm:spPr/>
    </dgm:pt>
    <dgm:pt modelId="{08C993EC-5939-4DA1-A351-EAFD57462ECE}" type="pres">
      <dgm:prSet presAssocID="{39ADD66C-8984-4842-BEDD-F6094AFC80D8}" presName="connectorText" presStyleLbl="sibTrans2D1" presStyleIdx="0" presStyleCnt="2"/>
      <dgm:spPr/>
    </dgm:pt>
    <dgm:pt modelId="{5154DFA1-9CEA-45E3-BFC2-8A3CFA67862B}" type="pres">
      <dgm:prSet presAssocID="{83D2FC73-759E-4C26-8E89-9F4E844294C6}" presName="node" presStyleLbl="node1" presStyleIdx="1" presStyleCnt="3" custScaleY="40712">
        <dgm:presLayoutVars>
          <dgm:bulletEnabled val="1"/>
        </dgm:presLayoutVars>
      </dgm:prSet>
      <dgm:spPr/>
    </dgm:pt>
    <dgm:pt modelId="{AECB39EC-C550-4788-B0BE-0F78AF9EEC98}" type="pres">
      <dgm:prSet presAssocID="{7AFDD814-2C41-40BB-B784-1C5EA2186258}" presName="sibTrans" presStyleLbl="sibTrans2D1" presStyleIdx="1" presStyleCnt="2"/>
      <dgm:spPr/>
    </dgm:pt>
    <dgm:pt modelId="{F242D870-1591-4320-A7B7-53BD9AC8CF74}" type="pres">
      <dgm:prSet presAssocID="{7AFDD814-2C41-40BB-B784-1C5EA2186258}" presName="connectorText" presStyleLbl="sibTrans2D1" presStyleIdx="1" presStyleCnt="2"/>
      <dgm:spPr/>
    </dgm:pt>
    <dgm:pt modelId="{2E8B5A57-AFC6-4484-B0A5-202DA26AC3A2}" type="pres">
      <dgm:prSet presAssocID="{ED235D4C-41AD-4921-B428-2669254ED4BB}" presName="node" presStyleLbl="node1" presStyleIdx="2" presStyleCnt="3" custScaleY="40712">
        <dgm:presLayoutVars>
          <dgm:bulletEnabled val="1"/>
        </dgm:presLayoutVars>
      </dgm:prSet>
      <dgm:spPr/>
    </dgm:pt>
  </dgm:ptLst>
  <dgm:cxnLst>
    <dgm:cxn modelId="{35E50804-3EBF-421B-B4E6-9B2754659E4D}" srcId="{2F1FF834-00BE-4061-B595-07A4FA8CDED8}" destId="{83D2FC73-759E-4C26-8E89-9F4E844294C6}" srcOrd="1" destOrd="0" parTransId="{F742039F-3E41-4477-8678-94C73F56EE84}" sibTransId="{7AFDD814-2C41-40BB-B784-1C5EA2186258}"/>
    <dgm:cxn modelId="{C52F282F-DD50-41EA-8D0E-F251A9A1B20C}" type="presOf" srcId="{ED235D4C-41AD-4921-B428-2669254ED4BB}" destId="{2E8B5A57-AFC6-4484-B0A5-202DA26AC3A2}" srcOrd="0" destOrd="0" presId="urn:microsoft.com/office/officeart/2005/8/layout/process1"/>
    <dgm:cxn modelId="{67FF2539-DE0C-4BD5-908A-39C829FF0E64}" type="presOf" srcId="{39ADD66C-8984-4842-BEDD-F6094AFC80D8}" destId="{DBCF597E-1B85-46BD-BC75-D7482B21EF35}" srcOrd="0" destOrd="0" presId="urn:microsoft.com/office/officeart/2005/8/layout/process1"/>
    <dgm:cxn modelId="{9DFEE839-5B7F-4150-9758-54359F35C667}" type="presOf" srcId="{83D2FC73-759E-4C26-8E89-9F4E844294C6}" destId="{5154DFA1-9CEA-45E3-BFC2-8A3CFA67862B}" srcOrd="0" destOrd="0" presId="urn:microsoft.com/office/officeart/2005/8/layout/process1"/>
    <dgm:cxn modelId="{23DACF44-5232-4DC8-9A62-A5AF34A4FD4F}" type="presOf" srcId="{39ADD66C-8984-4842-BEDD-F6094AFC80D8}" destId="{08C993EC-5939-4DA1-A351-EAFD57462ECE}" srcOrd="1" destOrd="0" presId="urn:microsoft.com/office/officeart/2005/8/layout/process1"/>
    <dgm:cxn modelId="{22CBE348-DB8A-4065-854F-D5DBA19CC499}" srcId="{2F1FF834-00BE-4061-B595-07A4FA8CDED8}" destId="{ED235D4C-41AD-4921-B428-2669254ED4BB}" srcOrd="2" destOrd="0" parTransId="{0D129A95-4838-416A-8D62-2F4F8B064207}" sibTransId="{7C3961E4-4ED0-4128-9F83-389F2CAB0939}"/>
    <dgm:cxn modelId="{4F75A771-23E3-4B5C-AF93-875A71ED6FB9}" type="presOf" srcId="{7AFDD814-2C41-40BB-B784-1C5EA2186258}" destId="{AECB39EC-C550-4788-B0BE-0F78AF9EEC98}" srcOrd="0" destOrd="0" presId="urn:microsoft.com/office/officeart/2005/8/layout/process1"/>
    <dgm:cxn modelId="{0D28D091-3E12-4ED6-B3B5-E67A27CC39BD}" type="presOf" srcId="{40CCE2FC-7955-47DA-9420-FFFE8EA7D1C8}" destId="{848E33F1-6AA8-4884-935B-268FB3A43A47}" srcOrd="0" destOrd="0" presId="urn:microsoft.com/office/officeart/2005/8/layout/process1"/>
    <dgm:cxn modelId="{8CBAC5A6-55B4-48E8-893B-0028BDEA6FAE}" type="presOf" srcId="{7AFDD814-2C41-40BB-B784-1C5EA2186258}" destId="{F242D870-1591-4320-A7B7-53BD9AC8CF74}" srcOrd="1" destOrd="0" presId="urn:microsoft.com/office/officeart/2005/8/layout/process1"/>
    <dgm:cxn modelId="{24174EC6-8B90-497A-A69D-3A71C415D5A3}" srcId="{2F1FF834-00BE-4061-B595-07A4FA8CDED8}" destId="{40CCE2FC-7955-47DA-9420-FFFE8EA7D1C8}" srcOrd="0" destOrd="0" parTransId="{9BC31EB5-737F-483C-8F52-9EECF30C689F}" sibTransId="{39ADD66C-8984-4842-BEDD-F6094AFC80D8}"/>
    <dgm:cxn modelId="{393057F4-C217-4EFC-A24E-376ED0F91FC2}" type="presOf" srcId="{2F1FF834-00BE-4061-B595-07A4FA8CDED8}" destId="{CFDAF2EB-1315-4066-A786-BE1D2F8BAC79}" srcOrd="0" destOrd="0" presId="urn:microsoft.com/office/officeart/2005/8/layout/process1"/>
    <dgm:cxn modelId="{AB191ED0-4AFA-48C8-9096-198C6F9DAA0B}" type="presParOf" srcId="{CFDAF2EB-1315-4066-A786-BE1D2F8BAC79}" destId="{848E33F1-6AA8-4884-935B-268FB3A43A47}" srcOrd="0" destOrd="0" presId="urn:microsoft.com/office/officeart/2005/8/layout/process1"/>
    <dgm:cxn modelId="{B6967E83-AD60-49BB-A346-24A9A07DC0AD}" type="presParOf" srcId="{CFDAF2EB-1315-4066-A786-BE1D2F8BAC79}" destId="{DBCF597E-1B85-46BD-BC75-D7482B21EF35}" srcOrd="1" destOrd="0" presId="urn:microsoft.com/office/officeart/2005/8/layout/process1"/>
    <dgm:cxn modelId="{EF0E445A-085A-4073-AE9E-B88C7ED9A983}" type="presParOf" srcId="{DBCF597E-1B85-46BD-BC75-D7482B21EF35}" destId="{08C993EC-5939-4DA1-A351-EAFD57462ECE}" srcOrd="0" destOrd="0" presId="urn:microsoft.com/office/officeart/2005/8/layout/process1"/>
    <dgm:cxn modelId="{E0B60BB8-1031-44C1-93ED-2BCDA555F080}" type="presParOf" srcId="{CFDAF2EB-1315-4066-A786-BE1D2F8BAC79}" destId="{5154DFA1-9CEA-45E3-BFC2-8A3CFA67862B}" srcOrd="2" destOrd="0" presId="urn:microsoft.com/office/officeart/2005/8/layout/process1"/>
    <dgm:cxn modelId="{A112B532-AE24-4A7D-96C1-78447AC58DE7}" type="presParOf" srcId="{CFDAF2EB-1315-4066-A786-BE1D2F8BAC79}" destId="{AECB39EC-C550-4788-B0BE-0F78AF9EEC98}" srcOrd="3" destOrd="0" presId="urn:microsoft.com/office/officeart/2005/8/layout/process1"/>
    <dgm:cxn modelId="{D1DA4FF7-FC60-4667-A5E0-05886292879D}" type="presParOf" srcId="{AECB39EC-C550-4788-B0BE-0F78AF9EEC98}" destId="{F242D870-1591-4320-A7B7-53BD9AC8CF74}" srcOrd="0" destOrd="0" presId="urn:microsoft.com/office/officeart/2005/8/layout/process1"/>
    <dgm:cxn modelId="{44E26BAA-6AB6-4324-9327-506CB29A3BFD}" type="presParOf" srcId="{CFDAF2EB-1315-4066-A786-BE1D2F8BAC79}" destId="{2E8B5A57-AFC6-4484-B0A5-202DA26AC3A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3336935-32CB-4B14-A714-363C221D36A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D43AC91-CA6F-4E6D-AB2C-AABD779AC1B8}">
      <dgm:prSet phldrT="[Texte]" custT="1"/>
      <dgm:spPr>
        <a:solidFill>
          <a:srgbClr val="E38D7F"/>
        </a:solidFill>
      </dgm:spPr>
      <dgm:t>
        <a:bodyPr/>
        <a:lstStyle/>
        <a:p>
          <a:pPr algn="l"/>
          <a:r>
            <a:rPr lang="en-GB" sz="1600" b="1" dirty="0">
              <a:solidFill>
                <a:schemeClr val="tx1"/>
              </a:solidFill>
            </a:rPr>
            <a:t>Create a recycling centre and support projects promoting recycling and reuse</a:t>
          </a:r>
          <a:endParaRPr lang="fr-FR" sz="1600" b="1" dirty="0">
            <a:solidFill>
              <a:schemeClr val="tx1"/>
            </a:solidFill>
          </a:endParaRPr>
        </a:p>
      </dgm:t>
    </dgm:pt>
    <dgm:pt modelId="{79A21324-6C7E-4FB9-BEEA-ED07FACF4011}" type="par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0C6454-BEF4-4C63-A99B-767DF045B756}" type="sib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8EFA03-9119-47C0-AB53-7BBF2A8B301E}">
      <dgm:prSet phldrT="[Texte]"/>
      <dgm:spPr>
        <a:noFill/>
        <a:ln w="38100">
          <a:solidFill>
            <a:srgbClr val="E38D7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Organize awareness and repair workshops open to staff and students</a:t>
          </a:r>
        </a:p>
      </dgm:t>
    </dgm:pt>
    <dgm:pt modelId="{4D2335B7-087B-47B7-9B43-7D71075383D8}" type="par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8017ED4C-C821-4DFF-8444-9B7D1D4BED3B}" type="sib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EC246AB3-7976-43E6-946A-BF3A12AC7F0F}">
      <dgm:prSet phldrT="[Texte]"/>
      <dgm:spPr>
        <a:noFill/>
        <a:ln w="38100">
          <a:solidFill>
            <a:srgbClr val="E38D7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Set up a recycling centre on the Poitiers campus with student associations</a:t>
          </a:r>
          <a:endParaRPr lang="fr-FR" dirty="0">
            <a:solidFill>
              <a:schemeClr val="tx1"/>
            </a:solidFill>
          </a:endParaRPr>
        </a:p>
      </dgm:t>
    </dgm:pt>
    <dgm:pt modelId="{6E680E46-1AE8-4CC2-9388-091B27445164}" type="par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977E15-24CE-43AE-BB4C-A15C042BE2C0}" type="sib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0F2842F-26B1-43B4-84C1-D3856C3B25FA}">
      <dgm:prSet phldrT="[Texte]"/>
      <dgm:spPr>
        <a:noFill/>
        <a:ln w="38100">
          <a:solidFill>
            <a:srgbClr val="E38D7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Establish and promote the recycling report at the university level</a:t>
          </a:r>
          <a:endParaRPr lang="fr-FR" dirty="0">
            <a:solidFill>
              <a:schemeClr val="tx1"/>
            </a:solidFill>
          </a:endParaRPr>
        </a:p>
      </dgm:t>
    </dgm:pt>
    <dgm:pt modelId="{17D919F8-3467-46EC-ABF7-81CDE64F7E60}" type="par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EA9142-19D6-4404-81BF-AF42B326691E}" type="sib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3A3FFA29-BF28-45E9-9D3A-6A4533A12A08}" type="pres">
      <dgm:prSet presAssocID="{B3336935-32CB-4B14-A714-363C221D36A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AF30CC6-FD29-4F5C-A489-F362FB19BEA3}" type="pres">
      <dgm:prSet presAssocID="{0D43AC91-CA6F-4E6D-AB2C-AABD779AC1B8}" presName="root" presStyleCnt="0">
        <dgm:presLayoutVars>
          <dgm:chMax/>
          <dgm:chPref val="4"/>
        </dgm:presLayoutVars>
      </dgm:prSet>
      <dgm:spPr/>
    </dgm:pt>
    <dgm:pt modelId="{8352B529-7B93-4976-A1C9-28374889D4BD}" type="pres">
      <dgm:prSet presAssocID="{0D43AC91-CA6F-4E6D-AB2C-AABD779AC1B8}" presName="rootComposite" presStyleCnt="0">
        <dgm:presLayoutVars/>
      </dgm:prSet>
      <dgm:spPr/>
    </dgm:pt>
    <dgm:pt modelId="{29FB427C-32F3-43F1-BBBA-AA10CDE3B6AD}" type="pres">
      <dgm:prSet presAssocID="{0D43AC91-CA6F-4E6D-AB2C-AABD779AC1B8}" presName="rootText" presStyleLbl="node0" presStyleIdx="0" presStyleCnt="1">
        <dgm:presLayoutVars>
          <dgm:chMax/>
          <dgm:chPref val="4"/>
        </dgm:presLayoutVars>
      </dgm:prSet>
      <dgm:spPr/>
    </dgm:pt>
    <dgm:pt modelId="{FF2EE6F9-CEF3-465D-836E-5C098DFA9294}" type="pres">
      <dgm:prSet presAssocID="{0D43AC91-CA6F-4E6D-AB2C-AABD779AC1B8}" presName="childShape" presStyleCnt="0">
        <dgm:presLayoutVars>
          <dgm:chMax val="0"/>
          <dgm:chPref val="0"/>
        </dgm:presLayoutVars>
      </dgm:prSet>
      <dgm:spPr/>
    </dgm:pt>
    <dgm:pt modelId="{61FE7CF9-2C6A-4035-BF5A-34C184482F7D}" type="pres">
      <dgm:prSet presAssocID="{648EFA03-9119-47C0-AB53-7BBF2A8B301E}" presName="childComposite" presStyleCnt="0">
        <dgm:presLayoutVars>
          <dgm:chMax val="0"/>
          <dgm:chPref val="0"/>
        </dgm:presLayoutVars>
      </dgm:prSet>
      <dgm:spPr/>
    </dgm:pt>
    <dgm:pt modelId="{831B5ED2-2F73-4493-9996-62563A5EF5FF}" type="pres">
      <dgm:prSet presAssocID="{648EFA03-9119-47C0-AB53-7BBF2A8B301E}" presName="Image" presStyleLbl="node1" presStyleIdx="0" presStyleCnt="3" custScaleX="75592" custScaleY="66599" custLinFactNeighborX="1806" custLinFactNeighborY="-1105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FE6EAE7E-DE51-4C24-8FCC-0AC0EECD3410}" type="pres">
      <dgm:prSet presAssocID="{648EFA03-9119-47C0-AB53-7BBF2A8B301E}" presName="childText" presStyleLbl="lnNode1" presStyleIdx="0" presStyleCnt="3" custScaleX="99391" custLinFactNeighborX="910">
        <dgm:presLayoutVars>
          <dgm:chMax val="0"/>
          <dgm:chPref val="0"/>
          <dgm:bulletEnabled val="1"/>
        </dgm:presLayoutVars>
      </dgm:prSet>
      <dgm:spPr/>
    </dgm:pt>
    <dgm:pt modelId="{4BF7B058-42A2-42AE-B189-33018C21576D}" type="pres">
      <dgm:prSet presAssocID="{EC246AB3-7976-43E6-946A-BF3A12AC7F0F}" presName="childComposite" presStyleCnt="0">
        <dgm:presLayoutVars>
          <dgm:chMax val="0"/>
          <dgm:chPref val="0"/>
        </dgm:presLayoutVars>
      </dgm:prSet>
      <dgm:spPr/>
    </dgm:pt>
    <dgm:pt modelId="{566E17A4-E0FB-4D6B-A1E0-A4994E6C80E3}" type="pres">
      <dgm:prSet presAssocID="{EC246AB3-7976-43E6-946A-BF3A12AC7F0F}" presName="Image" presStyleLbl="node1" presStyleIdx="1" presStyleCnt="3" custScaleX="75592" custScaleY="66599"/>
      <dgm:spPr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</dgm:spPr>
    </dgm:pt>
    <dgm:pt modelId="{45492BCB-87F0-4A83-B37F-D622C86E7908}" type="pres">
      <dgm:prSet presAssocID="{EC246AB3-7976-43E6-946A-BF3A12AC7F0F}" presName="childText" presStyleLbl="lnNode1" presStyleIdx="1" presStyleCnt="3" custScaleX="99391" custLinFactNeighborX="910">
        <dgm:presLayoutVars>
          <dgm:chMax val="0"/>
          <dgm:chPref val="0"/>
          <dgm:bulletEnabled val="1"/>
        </dgm:presLayoutVars>
      </dgm:prSet>
      <dgm:spPr/>
    </dgm:pt>
    <dgm:pt modelId="{582EF015-F00F-464D-86EB-170257A9B9AB}" type="pres">
      <dgm:prSet presAssocID="{50F2842F-26B1-43B4-84C1-D3856C3B25FA}" presName="childComposite" presStyleCnt="0">
        <dgm:presLayoutVars>
          <dgm:chMax val="0"/>
          <dgm:chPref val="0"/>
        </dgm:presLayoutVars>
      </dgm:prSet>
      <dgm:spPr/>
    </dgm:pt>
    <dgm:pt modelId="{8BABA55E-AE08-4B85-B806-028E1CA836EA}" type="pres">
      <dgm:prSet presAssocID="{50F2842F-26B1-43B4-84C1-D3856C3B25FA}" presName="Image" presStyleLbl="node1" presStyleIdx="2" presStyleCnt="3" custScaleX="75592" custScaleY="66599"/>
      <dgm:spPr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</dgm:spPr>
    </dgm:pt>
    <dgm:pt modelId="{F3FEB571-EAF6-42D4-83FA-D3A26A736620}" type="pres">
      <dgm:prSet presAssocID="{50F2842F-26B1-43B4-84C1-D3856C3B25FA}" presName="childText" presStyleLbl="lnNode1" presStyleIdx="2" presStyleCnt="3" custScaleX="99391" custLinFactNeighborX="910">
        <dgm:presLayoutVars>
          <dgm:chMax val="0"/>
          <dgm:chPref val="0"/>
          <dgm:bulletEnabled val="1"/>
        </dgm:presLayoutVars>
      </dgm:prSet>
      <dgm:spPr/>
    </dgm:pt>
  </dgm:ptLst>
  <dgm:cxnLst>
    <dgm:cxn modelId="{6FE8D00B-50A9-4044-B413-AC46B4DE3E1B}" type="presOf" srcId="{EC246AB3-7976-43E6-946A-BF3A12AC7F0F}" destId="{45492BCB-87F0-4A83-B37F-D622C86E7908}" srcOrd="0" destOrd="0" presId="urn:microsoft.com/office/officeart/2008/layout/PictureAccentList"/>
    <dgm:cxn modelId="{65952260-C6B3-4785-ABF2-3D9EC990333E}" srcId="{0D43AC91-CA6F-4E6D-AB2C-AABD779AC1B8}" destId="{EC246AB3-7976-43E6-946A-BF3A12AC7F0F}" srcOrd="1" destOrd="0" parTransId="{6E680E46-1AE8-4CC2-9388-091B27445164}" sibTransId="{6A977E15-24CE-43AE-BB4C-A15C042BE2C0}"/>
    <dgm:cxn modelId="{11D19B63-F6D9-4534-92D7-89D72B1293D6}" srcId="{B3336935-32CB-4B14-A714-363C221D36A2}" destId="{0D43AC91-CA6F-4E6D-AB2C-AABD779AC1B8}" srcOrd="0" destOrd="0" parTransId="{79A21324-6C7E-4FB9-BEEA-ED07FACF4011}" sibTransId="{640C6454-BEF4-4C63-A99B-767DF045B756}"/>
    <dgm:cxn modelId="{78234F4F-9ED1-4CE5-8ACB-2682FC2ABB55}" type="presOf" srcId="{50F2842F-26B1-43B4-84C1-D3856C3B25FA}" destId="{F3FEB571-EAF6-42D4-83FA-D3A26A736620}" srcOrd="0" destOrd="0" presId="urn:microsoft.com/office/officeart/2008/layout/PictureAccentList"/>
    <dgm:cxn modelId="{18C34857-F19D-49AB-B139-F040A7E4ED03}" srcId="{0D43AC91-CA6F-4E6D-AB2C-AABD779AC1B8}" destId="{648EFA03-9119-47C0-AB53-7BBF2A8B301E}" srcOrd="0" destOrd="0" parTransId="{4D2335B7-087B-47B7-9B43-7D71075383D8}" sibTransId="{8017ED4C-C821-4DFF-8444-9B7D1D4BED3B}"/>
    <dgm:cxn modelId="{BFAA8489-CD4A-4BE2-A445-07FB02710CA0}" type="presOf" srcId="{648EFA03-9119-47C0-AB53-7BBF2A8B301E}" destId="{FE6EAE7E-DE51-4C24-8FCC-0AC0EECD3410}" srcOrd="0" destOrd="0" presId="urn:microsoft.com/office/officeart/2008/layout/PictureAccentList"/>
    <dgm:cxn modelId="{8B9DE6AD-EC58-43DA-9CF6-A8A45F26B499}" type="presOf" srcId="{B3336935-32CB-4B14-A714-363C221D36A2}" destId="{3A3FFA29-BF28-45E9-9D3A-6A4533A12A08}" srcOrd="0" destOrd="0" presId="urn:microsoft.com/office/officeart/2008/layout/PictureAccentList"/>
    <dgm:cxn modelId="{1E5121BA-D0DE-43A9-A06B-2C439145BE28}" type="presOf" srcId="{0D43AC91-CA6F-4E6D-AB2C-AABD779AC1B8}" destId="{29FB427C-32F3-43F1-BBBA-AA10CDE3B6AD}" srcOrd="0" destOrd="0" presId="urn:microsoft.com/office/officeart/2008/layout/PictureAccentList"/>
    <dgm:cxn modelId="{C03EC9CD-12E5-4773-8E07-0FA3D010DCEA}" srcId="{0D43AC91-CA6F-4E6D-AB2C-AABD779AC1B8}" destId="{50F2842F-26B1-43B4-84C1-D3856C3B25FA}" srcOrd="2" destOrd="0" parTransId="{17D919F8-3467-46EC-ABF7-81CDE64F7E60}" sibTransId="{6AEA9142-19D6-4404-81BF-AF42B326691E}"/>
    <dgm:cxn modelId="{FA9521AE-B88B-4076-81FC-B4C365F1B320}" type="presParOf" srcId="{3A3FFA29-BF28-45E9-9D3A-6A4533A12A08}" destId="{5AF30CC6-FD29-4F5C-A489-F362FB19BEA3}" srcOrd="0" destOrd="0" presId="urn:microsoft.com/office/officeart/2008/layout/PictureAccentList"/>
    <dgm:cxn modelId="{8E4B17D5-F4EE-4F86-B925-1B9D695CB98D}" type="presParOf" srcId="{5AF30CC6-FD29-4F5C-A489-F362FB19BEA3}" destId="{8352B529-7B93-4976-A1C9-28374889D4BD}" srcOrd="0" destOrd="0" presId="urn:microsoft.com/office/officeart/2008/layout/PictureAccentList"/>
    <dgm:cxn modelId="{9952D439-A1F1-4D5D-B1AA-F02734974F2B}" type="presParOf" srcId="{8352B529-7B93-4976-A1C9-28374889D4BD}" destId="{29FB427C-32F3-43F1-BBBA-AA10CDE3B6AD}" srcOrd="0" destOrd="0" presId="urn:microsoft.com/office/officeart/2008/layout/PictureAccentList"/>
    <dgm:cxn modelId="{29CD476C-798C-4D8A-A624-88923D31BD9E}" type="presParOf" srcId="{5AF30CC6-FD29-4F5C-A489-F362FB19BEA3}" destId="{FF2EE6F9-CEF3-465D-836E-5C098DFA9294}" srcOrd="1" destOrd="0" presId="urn:microsoft.com/office/officeart/2008/layout/PictureAccentList"/>
    <dgm:cxn modelId="{A285520F-E478-4F54-8BBA-EAF33E6DD9D9}" type="presParOf" srcId="{FF2EE6F9-CEF3-465D-836E-5C098DFA9294}" destId="{61FE7CF9-2C6A-4035-BF5A-34C184482F7D}" srcOrd="0" destOrd="0" presId="urn:microsoft.com/office/officeart/2008/layout/PictureAccentList"/>
    <dgm:cxn modelId="{4A09934D-50BA-4959-B6B3-4026D895BF0D}" type="presParOf" srcId="{61FE7CF9-2C6A-4035-BF5A-34C184482F7D}" destId="{831B5ED2-2F73-4493-9996-62563A5EF5FF}" srcOrd="0" destOrd="0" presId="urn:microsoft.com/office/officeart/2008/layout/PictureAccentList"/>
    <dgm:cxn modelId="{0964B5DD-6C07-4E21-9E02-E5BA03B5F8E4}" type="presParOf" srcId="{61FE7CF9-2C6A-4035-BF5A-34C184482F7D}" destId="{FE6EAE7E-DE51-4C24-8FCC-0AC0EECD3410}" srcOrd="1" destOrd="0" presId="urn:microsoft.com/office/officeart/2008/layout/PictureAccentList"/>
    <dgm:cxn modelId="{C1BB4A5E-8BC0-4F0A-8E07-0EE66753D4E4}" type="presParOf" srcId="{FF2EE6F9-CEF3-465D-836E-5C098DFA9294}" destId="{4BF7B058-42A2-42AE-B189-33018C21576D}" srcOrd="1" destOrd="0" presId="urn:microsoft.com/office/officeart/2008/layout/PictureAccentList"/>
    <dgm:cxn modelId="{D63F0A2A-B7CC-4AFF-BE47-78950D3AAAF4}" type="presParOf" srcId="{4BF7B058-42A2-42AE-B189-33018C21576D}" destId="{566E17A4-E0FB-4D6B-A1E0-A4994E6C80E3}" srcOrd="0" destOrd="0" presId="urn:microsoft.com/office/officeart/2008/layout/PictureAccentList"/>
    <dgm:cxn modelId="{F34D9202-B75C-432E-AF65-D30815BACE6D}" type="presParOf" srcId="{4BF7B058-42A2-42AE-B189-33018C21576D}" destId="{45492BCB-87F0-4A83-B37F-D622C86E7908}" srcOrd="1" destOrd="0" presId="urn:microsoft.com/office/officeart/2008/layout/PictureAccentList"/>
    <dgm:cxn modelId="{5F098564-27B9-4A90-98C4-54C51AF56D43}" type="presParOf" srcId="{FF2EE6F9-CEF3-465D-836E-5C098DFA9294}" destId="{582EF015-F00F-464D-86EB-170257A9B9AB}" srcOrd="2" destOrd="0" presId="urn:microsoft.com/office/officeart/2008/layout/PictureAccentList"/>
    <dgm:cxn modelId="{56023FDC-9E5F-4981-80E5-00AAB3AD45BF}" type="presParOf" srcId="{582EF015-F00F-464D-86EB-170257A9B9AB}" destId="{8BABA55E-AE08-4B85-B806-028E1CA836EA}" srcOrd="0" destOrd="0" presId="urn:microsoft.com/office/officeart/2008/layout/PictureAccentList"/>
    <dgm:cxn modelId="{F6378743-2B5A-416F-B38B-D8695F321B9A}" type="presParOf" srcId="{582EF015-F00F-464D-86EB-170257A9B9AB}" destId="{F3FEB571-EAF6-42D4-83FA-D3A26A73662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F1FF834-00BE-4061-B595-07A4FA8CDE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0CCE2FC-7955-47DA-9420-FFFE8EA7D1C8}">
      <dgm:prSet phldrT="[Texte]" custT="1"/>
      <dgm:spPr>
        <a:noFill/>
        <a:ln>
          <a:solidFill>
            <a:srgbClr val="A7DE8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4 objectives</a:t>
          </a:r>
        </a:p>
      </dgm:t>
    </dgm:pt>
    <dgm:pt modelId="{9BC31EB5-737F-483C-8F52-9EECF30C689F}" type="parTrans" cxnId="{24174EC6-8B90-497A-A69D-3A71C415D5A3}">
      <dgm:prSet/>
      <dgm:spPr/>
      <dgm:t>
        <a:bodyPr/>
        <a:lstStyle/>
        <a:p>
          <a:endParaRPr lang="fr-FR"/>
        </a:p>
      </dgm:t>
    </dgm:pt>
    <dgm:pt modelId="{39ADD66C-8984-4842-BEDD-F6094AFC80D8}" type="sibTrans" cxnId="{24174EC6-8B90-497A-A69D-3A71C415D5A3}">
      <dgm:prSet/>
      <dgm:spPr>
        <a:solidFill>
          <a:srgbClr val="A7DE8F"/>
        </a:solidFill>
      </dgm:spPr>
      <dgm:t>
        <a:bodyPr/>
        <a:lstStyle/>
        <a:p>
          <a:endParaRPr lang="fr-FR"/>
        </a:p>
      </dgm:t>
    </dgm:pt>
    <dgm:pt modelId="{83D2FC73-759E-4C26-8E89-9F4E844294C6}">
      <dgm:prSet phldrT="[Texte]" custT="1"/>
      <dgm:spPr>
        <a:noFill/>
        <a:ln>
          <a:solidFill>
            <a:srgbClr val="A7DE8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9 </a:t>
          </a:r>
          <a:r>
            <a:rPr lang="fr-FR" sz="1400" b="1" dirty="0" err="1">
              <a:solidFill>
                <a:schemeClr val="tx1"/>
              </a:solidFill>
            </a:rPr>
            <a:t>priorities</a:t>
          </a:r>
          <a:endParaRPr lang="fr-FR" sz="1400" b="1" dirty="0">
            <a:solidFill>
              <a:schemeClr val="tx1"/>
            </a:solidFill>
          </a:endParaRPr>
        </a:p>
      </dgm:t>
    </dgm:pt>
    <dgm:pt modelId="{F742039F-3E41-4477-8678-94C73F56EE84}" type="parTrans" cxnId="{35E50804-3EBF-421B-B4E6-9B2754659E4D}">
      <dgm:prSet/>
      <dgm:spPr/>
      <dgm:t>
        <a:bodyPr/>
        <a:lstStyle/>
        <a:p>
          <a:endParaRPr lang="fr-FR"/>
        </a:p>
      </dgm:t>
    </dgm:pt>
    <dgm:pt modelId="{7AFDD814-2C41-40BB-B784-1C5EA2186258}" type="sibTrans" cxnId="{35E50804-3EBF-421B-B4E6-9B2754659E4D}">
      <dgm:prSet/>
      <dgm:spPr>
        <a:solidFill>
          <a:srgbClr val="A7DE8F"/>
        </a:solidFill>
      </dgm:spPr>
      <dgm:t>
        <a:bodyPr/>
        <a:lstStyle/>
        <a:p>
          <a:endParaRPr lang="fr-FR"/>
        </a:p>
      </dgm:t>
    </dgm:pt>
    <dgm:pt modelId="{ED235D4C-41AD-4921-B428-2669254ED4BB}">
      <dgm:prSet phldrT="[Texte]" custT="1"/>
      <dgm:spPr>
        <a:noFill/>
        <a:ln>
          <a:solidFill>
            <a:srgbClr val="A7DE8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25 actions</a:t>
          </a:r>
        </a:p>
      </dgm:t>
    </dgm:pt>
    <dgm:pt modelId="{0D129A95-4838-416A-8D62-2F4F8B064207}" type="parTrans" cxnId="{22CBE348-DB8A-4065-854F-D5DBA19CC499}">
      <dgm:prSet/>
      <dgm:spPr/>
      <dgm:t>
        <a:bodyPr/>
        <a:lstStyle/>
        <a:p>
          <a:endParaRPr lang="fr-FR"/>
        </a:p>
      </dgm:t>
    </dgm:pt>
    <dgm:pt modelId="{7C3961E4-4ED0-4128-9F83-389F2CAB0939}" type="sibTrans" cxnId="{22CBE348-DB8A-4065-854F-D5DBA19CC499}">
      <dgm:prSet/>
      <dgm:spPr/>
      <dgm:t>
        <a:bodyPr/>
        <a:lstStyle/>
        <a:p>
          <a:endParaRPr lang="fr-FR"/>
        </a:p>
      </dgm:t>
    </dgm:pt>
    <dgm:pt modelId="{CFDAF2EB-1315-4066-A786-BE1D2F8BAC79}" type="pres">
      <dgm:prSet presAssocID="{2F1FF834-00BE-4061-B595-07A4FA8CDED8}" presName="Name0" presStyleCnt="0">
        <dgm:presLayoutVars>
          <dgm:dir/>
          <dgm:resizeHandles val="exact"/>
        </dgm:presLayoutVars>
      </dgm:prSet>
      <dgm:spPr/>
    </dgm:pt>
    <dgm:pt modelId="{848E33F1-6AA8-4884-935B-268FB3A43A47}" type="pres">
      <dgm:prSet presAssocID="{40CCE2FC-7955-47DA-9420-FFFE8EA7D1C8}" presName="node" presStyleLbl="node1" presStyleIdx="0" presStyleCnt="3" custScaleY="40712">
        <dgm:presLayoutVars>
          <dgm:bulletEnabled val="1"/>
        </dgm:presLayoutVars>
      </dgm:prSet>
      <dgm:spPr/>
    </dgm:pt>
    <dgm:pt modelId="{DBCF597E-1B85-46BD-BC75-D7482B21EF35}" type="pres">
      <dgm:prSet presAssocID="{39ADD66C-8984-4842-BEDD-F6094AFC80D8}" presName="sibTrans" presStyleLbl="sibTrans2D1" presStyleIdx="0" presStyleCnt="2"/>
      <dgm:spPr/>
    </dgm:pt>
    <dgm:pt modelId="{08C993EC-5939-4DA1-A351-EAFD57462ECE}" type="pres">
      <dgm:prSet presAssocID="{39ADD66C-8984-4842-BEDD-F6094AFC80D8}" presName="connectorText" presStyleLbl="sibTrans2D1" presStyleIdx="0" presStyleCnt="2"/>
      <dgm:spPr/>
    </dgm:pt>
    <dgm:pt modelId="{5154DFA1-9CEA-45E3-BFC2-8A3CFA67862B}" type="pres">
      <dgm:prSet presAssocID="{83D2FC73-759E-4C26-8E89-9F4E844294C6}" presName="node" presStyleLbl="node1" presStyleIdx="1" presStyleCnt="3" custScaleY="40712">
        <dgm:presLayoutVars>
          <dgm:bulletEnabled val="1"/>
        </dgm:presLayoutVars>
      </dgm:prSet>
      <dgm:spPr/>
    </dgm:pt>
    <dgm:pt modelId="{AECB39EC-C550-4788-B0BE-0F78AF9EEC98}" type="pres">
      <dgm:prSet presAssocID="{7AFDD814-2C41-40BB-B784-1C5EA2186258}" presName="sibTrans" presStyleLbl="sibTrans2D1" presStyleIdx="1" presStyleCnt="2"/>
      <dgm:spPr/>
    </dgm:pt>
    <dgm:pt modelId="{F242D870-1591-4320-A7B7-53BD9AC8CF74}" type="pres">
      <dgm:prSet presAssocID="{7AFDD814-2C41-40BB-B784-1C5EA2186258}" presName="connectorText" presStyleLbl="sibTrans2D1" presStyleIdx="1" presStyleCnt="2"/>
      <dgm:spPr/>
    </dgm:pt>
    <dgm:pt modelId="{2E8B5A57-AFC6-4484-B0A5-202DA26AC3A2}" type="pres">
      <dgm:prSet presAssocID="{ED235D4C-41AD-4921-B428-2669254ED4BB}" presName="node" presStyleLbl="node1" presStyleIdx="2" presStyleCnt="3" custScaleY="40712">
        <dgm:presLayoutVars>
          <dgm:bulletEnabled val="1"/>
        </dgm:presLayoutVars>
      </dgm:prSet>
      <dgm:spPr/>
    </dgm:pt>
  </dgm:ptLst>
  <dgm:cxnLst>
    <dgm:cxn modelId="{35E50804-3EBF-421B-B4E6-9B2754659E4D}" srcId="{2F1FF834-00BE-4061-B595-07A4FA8CDED8}" destId="{83D2FC73-759E-4C26-8E89-9F4E844294C6}" srcOrd="1" destOrd="0" parTransId="{F742039F-3E41-4477-8678-94C73F56EE84}" sibTransId="{7AFDD814-2C41-40BB-B784-1C5EA2186258}"/>
    <dgm:cxn modelId="{C52F282F-DD50-41EA-8D0E-F251A9A1B20C}" type="presOf" srcId="{ED235D4C-41AD-4921-B428-2669254ED4BB}" destId="{2E8B5A57-AFC6-4484-B0A5-202DA26AC3A2}" srcOrd="0" destOrd="0" presId="urn:microsoft.com/office/officeart/2005/8/layout/process1"/>
    <dgm:cxn modelId="{67FF2539-DE0C-4BD5-908A-39C829FF0E64}" type="presOf" srcId="{39ADD66C-8984-4842-BEDD-F6094AFC80D8}" destId="{DBCF597E-1B85-46BD-BC75-D7482B21EF35}" srcOrd="0" destOrd="0" presId="urn:microsoft.com/office/officeart/2005/8/layout/process1"/>
    <dgm:cxn modelId="{9DFEE839-5B7F-4150-9758-54359F35C667}" type="presOf" srcId="{83D2FC73-759E-4C26-8E89-9F4E844294C6}" destId="{5154DFA1-9CEA-45E3-BFC2-8A3CFA67862B}" srcOrd="0" destOrd="0" presId="urn:microsoft.com/office/officeart/2005/8/layout/process1"/>
    <dgm:cxn modelId="{23DACF44-5232-4DC8-9A62-A5AF34A4FD4F}" type="presOf" srcId="{39ADD66C-8984-4842-BEDD-F6094AFC80D8}" destId="{08C993EC-5939-4DA1-A351-EAFD57462ECE}" srcOrd="1" destOrd="0" presId="urn:microsoft.com/office/officeart/2005/8/layout/process1"/>
    <dgm:cxn modelId="{22CBE348-DB8A-4065-854F-D5DBA19CC499}" srcId="{2F1FF834-00BE-4061-B595-07A4FA8CDED8}" destId="{ED235D4C-41AD-4921-B428-2669254ED4BB}" srcOrd="2" destOrd="0" parTransId="{0D129A95-4838-416A-8D62-2F4F8B064207}" sibTransId="{7C3961E4-4ED0-4128-9F83-389F2CAB0939}"/>
    <dgm:cxn modelId="{4F75A771-23E3-4B5C-AF93-875A71ED6FB9}" type="presOf" srcId="{7AFDD814-2C41-40BB-B784-1C5EA2186258}" destId="{AECB39EC-C550-4788-B0BE-0F78AF9EEC98}" srcOrd="0" destOrd="0" presId="urn:microsoft.com/office/officeart/2005/8/layout/process1"/>
    <dgm:cxn modelId="{0D28D091-3E12-4ED6-B3B5-E67A27CC39BD}" type="presOf" srcId="{40CCE2FC-7955-47DA-9420-FFFE8EA7D1C8}" destId="{848E33F1-6AA8-4884-935B-268FB3A43A47}" srcOrd="0" destOrd="0" presId="urn:microsoft.com/office/officeart/2005/8/layout/process1"/>
    <dgm:cxn modelId="{8CBAC5A6-55B4-48E8-893B-0028BDEA6FAE}" type="presOf" srcId="{7AFDD814-2C41-40BB-B784-1C5EA2186258}" destId="{F242D870-1591-4320-A7B7-53BD9AC8CF74}" srcOrd="1" destOrd="0" presId="urn:microsoft.com/office/officeart/2005/8/layout/process1"/>
    <dgm:cxn modelId="{24174EC6-8B90-497A-A69D-3A71C415D5A3}" srcId="{2F1FF834-00BE-4061-B595-07A4FA8CDED8}" destId="{40CCE2FC-7955-47DA-9420-FFFE8EA7D1C8}" srcOrd="0" destOrd="0" parTransId="{9BC31EB5-737F-483C-8F52-9EECF30C689F}" sibTransId="{39ADD66C-8984-4842-BEDD-F6094AFC80D8}"/>
    <dgm:cxn modelId="{393057F4-C217-4EFC-A24E-376ED0F91FC2}" type="presOf" srcId="{2F1FF834-00BE-4061-B595-07A4FA8CDED8}" destId="{CFDAF2EB-1315-4066-A786-BE1D2F8BAC79}" srcOrd="0" destOrd="0" presId="urn:microsoft.com/office/officeart/2005/8/layout/process1"/>
    <dgm:cxn modelId="{AB191ED0-4AFA-48C8-9096-198C6F9DAA0B}" type="presParOf" srcId="{CFDAF2EB-1315-4066-A786-BE1D2F8BAC79}" destId="{848E33F1-6AA8-4884-935B-268FB3A43A47}" srcOrd="0" destOrd="0" presId="urn:microsoft.com/office/officeart/2005/8/layout/process1"/>
    <dgm:cxn modelId="{B6967E83-AD60-49BB-A346-24A9A07DC0AD}" type="presParOf" srcId="{CFDAF2EB-1315-4066-A786-BE1D2F8BAC79}" destId="{DBCF597E-1B85-46BD-BC75-D7482B21EF35}" srcOrd="1" destOrd="0" presId="urn:microsoft.com/office/officeart/2005/8/layout/process1"/>
    <dgm:cxn modelId="{EF0E445A-085A-4073-AE9E-B88C7ED9A983}" type="presParOf" srcId="{DBCF597E-1B85-46BD-BC75-D7482B21EF35}" destId="{08C993EC-5939-4DA1-A351-EAFD57462ECE}" srcOrd="0" destOrd="0" presId="urn:microsoft.com/office/officeart/2005/8/layout/process1"/>
    <dgm:cxn modelId="{E0B60BB8-1031-44C1-93ED-2BCDA555F080}" type="presParOf" srcId="{CFDAF2EB-1315-4066-A786-BE1D2F8BAC79}" destId="{5154DFA1-9CEA-45E3-BFC2-8A3CFA67862B}" srcOrd="2" destOrd="0" presId="urn:microsoft.com/office/officeart/2005/8/layout/process1"/>
    <dgm:cxn modelId="{A112B532-AE24-4A7D-96C1-78447AC58DE7}" type="presParOf" srcId="{CFDAF2EB-1315-4066-A786-BE1D2F8BAC79}" destId="{AECB39EC-C550-4788-B0BE-0F78AF9EEC98}" srcOrd="3" destOrd="0" presId="urn:microsoft.com/office/officeart/2005/8/layout/process1"/>
    <dgm:cxn modelId="{D1DA4FF7-FC60-4667-A5E0-05886292879D}" type="presParOf" srcId="{AECB39EC-C550-4788-B0BE-0F78AF9EEC98}" destId="{F242D870-1591-4320-A7B7-53BD9AC8CF74}" srcOrd="0" destOrd="0" presId="urn:microsoft.com/office/officeart/2005/8/layout/process1"/>
    <dgm:cxn modelId="{44E26BAA-6AB6-4324-9327-506CB29A3BFD}" type="presParOf" srcId="{CFDAF2EB-1315-4066-A786-BE1D2F8BAC79}" destId="{2E8B5A57-AFC6-4484-B0A5-202DA26AC3A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3336935-32CB-4B14-A714-363C221D36A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D43AC91-CA6F-4E6D-AB2C-AABD779AC1B8}">
      <dgm:prSet phldrT="[Texte]" custT="1"/>
      <dgm:spPr>
        <a:solidFill>
          <a:srgbClr val="A7DE8F"/>
        </a:solidFill>
      </dgm:spPr>
      <dgm:t>
        <a:bodyPr/>
        <a:lstStyle/>
        <a:p>
          <a:pPr algn="l"/>
          <a:r>
            <a:rPr lang="en-GB" sz="1600" b="1" dirty="0">
              <a:solidFill>
                <a:schemeClr val="tx1"/>
              </a:solidFill>
            </a:rPr>
            <a:t>Ensure the implementation of the campus life master plan in coherence with territorial partners</a:t>
          </a:r>
          <a:endParaRPr lang="fr-FR" sz="1600" b="1" dirty="0">
            <a:solidFill>
              <a:schemeClr val="tx1"/>
            </a:solidFill>
          </a:endParaRPr>
        </a:p>
      </dgm:t>
    </dgm:pt>
    <dgm:pt modelId="{79A21324-6C7E-4FB9-BEEA-ED07FACF4011}" type="par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0C6454-BEF4-4C63-A99B-767DF045B756}" type="sib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8EFA03-9119-47C0-AB53-7BBF2A8B301E}">
      <dgm:prSet phldrT="[Texte]"/>
      <dgm:spPr>
        <a:noFill/>
        <a:ln w="38100">
          <a:solidFill>
            <a:srgbClr val="A7DE8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Ensure the monitoring of the different categories of students (incl. from other local higher education institutions)</a:t>
          </a:r>
          <a:endParaRPr lang="fr-FR" dirty="0">
            <a:solidFill>
              <a:schemeClr val="tx1"/>
            </a:solidFill>
          </a:endParaRPr>
        </a:p>
      </dgm:t>
    </dgm:pt>
    <dgm:pt modelId="{4D2335B7-087B-47B7-9B43-7D71075383D8}" type="par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8017ED4C-C821-4DFF-8444-9B7D1D4BED3B}" type="sib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EC246AB3-7976-43E6-946A-BF3A12AC7F0F}">
      <dgm:prSet phldrT="[Texte]"/>
      <dgm:spPr>
        <a:noFill/>
        <a:ln w="38100">
          <a:solidFill>
            <a:srgbClr val="A7DE8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Open the health and prevention service to all local higher education institutions</a:t>
          </a:r>
          <a:endParaRPr lang="fr-FR" dirty="0">
            <a:solidFill>
              <a:schemeClr val="tx1"/>
            </a:solidFill>
          </a:endParaRPr>
        </a:p>
      </dgm:t>
    </dgm:pt>
    <dgm:pt modelId="{6E680E46-1AE8-4CC2-9388-091B27445164}" type="par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977E15-24CE-43AE-BB4C-A15C042BE2C0}" type="sib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0F2842F-26B1-43B4-84C1-D3856C3B25FA}">
      <dgm:prSet phldrT="[Texte]"/>
      <dgm:spPr>
        <a:noFill/>
        <a:ln w="38100">
          <a:solidFill>
            <a:srgbClr val="A7DE8F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Guarantee an effective and suitable student life offer (community life, culture and sport) on all campuses</a:t>
          </a:r>
          <a:endParaRPr lang="fr-FR" dirty="0">
            <a:solidFill>
              <a:schemeClr val="tx1"/>
            </a:solidFill>
          </a:endParaRPr>
        </a:p>
      </dgm:t>
    </dgm:pt>
    <dgm:pt modelId="{17D919F8-3467-46EC-ABF7-81CDE64F7E60}" type="par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EA9142-19D6-4404-81BF-AF42B326691E}" type="sib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3A3FFA29-BF28-45E9-9D3A-6A4533A12A08}" type="pres">
      <dgm:prSet presAssocID="{B3336935-32CB-4B14-A714-363C221D36A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AF30CC6-FD29-4F5C-A489-F362FB19BEA3}" type="pres">
      <dgm:prSet presAssocID="{0D43AC91-CA6F-4E6D-AB2C-AABD779AC1B8}" presName="root" presStyleCnt="0">
        <dgm:presLayoutVars>
          <dgm:chMax/>
          <dgm:chPref val="4"/>
        </dgm:presLayoutVars>
      </dgm:prSet>
      <dgm:spPr/>
    </dgm:pt>
    <dgm:pt modelId="{8352B529-7B93-4976-A1C9-28374889D4BD}" type="pres">
      <dgm:prSet presAssocID="{0D43AC91-CA6F-4E6D-AB2C-AABD779AC1B8}" presName="rootComposite" presStyleCnt="0">
        <dgm:presLayoutVars/>
      </dgm:prSet>
      <dgm:spPr/>
    </dgm:pt>
    <dgm:pt modelId="{29FB427C-32F3-43F1-BBBA-AA10CDE3B6AD}" type="pres">
      <dgm:prSet presAssocID="{0D43AC91-CA6F-4E6D-AB2C-AABD779AC1B8}" presName="rootText" presStyleLbl="node0" presStyleIdx="0" presStyleCnt="1">
        <dgm:presLayoutVars>
          <dgm:chMax/>
          <dgm:chPref val="4"/>
        </dgm:presLayoutVars>
      </dgm:prSet>
      <dgm:spPr/>
    </dgm:pt>
    <dgm:pt modelId="{FF2EE6F9-CEF3-465D-836E-5C098DFA9294}" type="pres">
      <dgm:prSet presAssocID="{0D43AC91-CA6F-4E6D-AB2C-AABD779AC1B8}" presName="childShape" presStyleCnt="0">
        <dgm:presLayoutVars>
          <dgm:chMax val="0"/>
          <dgm:chPref val="0"/>
        </dgm:presLayoutVars>
      </dgm:prSet>
      <dgm:spPr/>
    </dgm:pt>
    <dgm:pt modelId="{61FE7CF9-2C6A-4035-BF5A-34C184482F7D}" type="pres">
      <dgm:prSet presAssocID="{648EFA03-9119-47C0-AB53-7BBF2A8B301E}" presName="childComposite" presStyleCnt="0">
        <dgm:presLayoutVars>
          <dgm:chMax val="0"/>
          <dgm:chPref val="0"/>
        </dgm:presLayoutVars>
      </dgm:prSet>
      <dgm:spPr/>
    </dgm:pt>
    <dgm:pt modelId="{831B5ED2-2F73-4493-9996-62563A5EF5FF}" type="pres">
      <dgm:prSet presAssocID="{648EFA03-9119-47C0-AB53-7BBF2A8B301E}" presName="Image" presStyleLbl="node1" presStyleIdx="0" presStyleCnt="3" custScaleX="75592" custScaleY="66599" custLinFactY="18608" custLinFactNeighborX="1806" custLinFactNeighborY="100000"/>
      <dgm:spPr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</dgm:spPr>
    </dgm:pt>
    <dgm:pt modelId="{FE6EAE7E-DE51-4C24-8FCC-0AC0EECD3410}" type="pres">
      <dgm:prSet presAssocID="{648EFA03-9119-47C0-AB53-7BBF2A8B301E}" presName="childText" presStyleLbl="lnNode1" presStyleIdx="0" presStyleCnt="3" custScaleX="99391">
        <dgm:presLayoutVars>
          <dgm:chMax val="0"/>
          <dgm:chPref val="0"/>
          <dgm:bulletEnabled val="1"/>
        </dgm:presLayoutVars>
      </dgm:prSet>
      <dgm:spPr/>
    </dgm:pt>
    <dgm:pt modelId="{4BF7B058-42A2-42AE-B189-33018C21576D}" type="pres">
      <dgm:prSet presAssocID="{EC246AB3-7976-43E6-946A-BF3A12AC7F0F}" presName="childComposite" presStyleCnt="0">
        <dgm:presLayoutVars>
          <dgm:chMax val="0"/>
          <dgm:chPref val="0"/>
        </dgm:presLayoutVars>
      </dgm:prSet>
      <dgm:spPr/>
    </dgm:pt>
    <dgm:pt modelId="{566E17A4-E0FB-4D6B-A1E0-A4994E6C80E3}" type="pres">
      <dgm:prSet presAssocID="{EC246AB3-7976-43E6-946A-BF3A12AC7F0F}" presName="Image" presStyleLbl="node1" presStyleIdx="1" presStyleCnt="3" custScaleX="75592" custScaleY="66599" custLinFactY="16479" custLinFactNeighborY="100000"/>
      <dgm:spPr>
        <a:blipFill>
          <a:blip xmlns:r="http://schemas.openxmlformats.org/officeDocument/2006/relationships" r:embed="rId2"/>
          <a:srcRect/>
          <a:stretch>
            <a:fillRect l="-21000" r="-21000"/>
          </a:stretch>
        </a:blipFill>
      </dgm:spPr>
    </dgm:pt>
    <dgm:pt modelId="{45492BCB-87F0-4A83-B37F-D622C86E7908}" type="pres">
      <dgm:prSet presAssocID="{EC246AB3-7976-43E6-946A-BF3A12AC7F0F}" presName="childText" presStyleLbl="lnNode1" presStyleIdx="1" presStyleCnt="3" custScaleX="99391">
        <dgm:presLayoutVars>
          <dgm:chMax val="0"/>
          <dgm:chPref val="0"/>
          <dgm:bulletEnabled val="1"/>
        </dgm:presLayoutVars>
      </dgm:prSet>
      <dgm:spPr/>
    </dgm:pt>
    <dgm:pt modelId="{582EF015-F00F-464D-86EB-170257A9B9AB}" type="pres">
      <dgm:prSet presAssocID="{50F2842F-26B1-43B4-84C1-D3856C3B25FA}" presName="childComposite" presStyleCnt="0">
        <dgm:presLayoutVars>
          <dgm:chMax val="0"/>
          <dgm:chPref val="0"/>
        </dgm:presLayoutVars>
      </dgm:prSet>
      <dgm:spPr/>
    </dgm:pt>
    <dgm:pt modelId="{8BABA55E-AE08-4B85-B806-028E1CA836EA}" type="pres">
      <dgm:prSet presAssocID="{50F2842F-26B1-43B4-84C1-D3856C3B25FA}" presName="Image" presStyleLbl="node1" presStyleIdx="2" presStyleCnt="3" custScaleX="75592" custScaleY="66599" custLinFactY="-100000" custLinFactNeighborY="-115550"/>
      <dgm:spPr>
        <a:blipFill>
          <a:blip xmlns:r="http://schemas.openxmlformats.org/officeDocument/2006/relationships" r:embed="rId3"/>
          <a:srcRect/>
          <a:stretch>
            <a:fillRect l="-21000" r="-21000"/>
          </a:stretch>
        </a:blipFill>
      </dgm:spPr>
    </dgm:pt>
    <dgm:pt modelId="{F3FEB571-EAF6-42D4-83FA-D3A26A736620}" type="pres">
      <dgm:prSet presAssocID="{50F2842F-26B1-43B4-84C1-D3856C3B25FA}" presName="childText" presStyleLbl="lnNode1" presStyleIdx="2" presStyleCnt="3" custScaleX="99391">
        <dgm:presLayoutVars>
          <dgm:chMax val="0"/>
          <dgm:chPref val="0"/>
          <dgm:bulletEnabled val="1"/>
        </dgm:presLayoutVars>
      </dgm:prSet>
      <dgm:spPr/>
    </dgm:pt>
  </dgm:ptLst>
  <dgm:cxnLst>
    <dgm:cxn modelId="{6FE8D00B-50A9-4044-B413-AC46B4DE3E1B}" type="presOf" srcId="{EC246AB3-7976-43E6-946A-BF3A12AC7F0F}" destId="{45492BCB-87F0-4A83-B37F-D622C86E7908}" srcOrd="0" destOrd="0" presId="urn:microsoft.com/office/officeart/2008/layout/PictureAccentList"/>
    <dgm:cxn modelId="{65952260-C6B3-4785-ABF2-3D9EC990333E}" srcId="{0D43AC91-CA6F-4E6D-AB2C-AABD779AC1B8}" destId="{EC246AB3-7976-43E6-946A-BF3A12AC7F0F}" srcOrd="1" destOrd="0" parTransId="{6E680E46-1AE8-4CC2-9388-091B27445164}" sibTransId="{6A977E15-24CE-43AE-BB4C-A15C042BE2C0}"/>
    <dgm:cxn modelId="{11D19B63-F6D9-4534-92D7-89D72B1293D6}" srcId="{B3336935-32CB-4B14-A714-363C221D36A2}" destId="{0D43AC91-CA6F-4E6D-AB2C-AABD779AC1B8}" srcOrd="0" destOrd="0" parTransId="{79A21324-6C7E-4FB9-BEEA-ED07FACF4011}" sibTransId="{640C6454-BEF4-4C63-A99B-767DF045B756}"/>
    <dgm:cxn modelId="{78234F4F-9ED1-4CE5-8ACB-2682FC2ABB55}" type="presOf" srcId="{50F2842F-26B1-43B4-84C1-D3856C3B25FA}" destId="{F3FEB571-EAF6-42D4-83FA-D3A26A736620}" srcOrd="0" destOrd="0" presId="urn:microsoft.com/office/officeart/2008/layout/PictureAccentList"/>
    <dgm:cxn modelId="{18C34857-F19D-49AB-B139-F040A7E4ED03}" srcId="{0D43AC91-CA6F-4E6D-AB2C-AABD779AC1B8}" destId="{648EFA03-9119-47C0-AB53-7BBF2A8B301E}" srcOrd="0" destOrd="0" parTransId="{4D2335B7-087B-47B7-9B43-7D71075383D8}" sibTransId="{8017ED4C-C821-4DFF-8444-9B7D1D4BED3B}"/>
    <dgm:cxn modelId="{BFAA8489-CD4A-4BE2-A445-07FB02710CA0}" type="presOf" srcId="{648EFA03-9119-47C0-AB53-7BBF2A8B301E}" destId="{FE6EAE7E-DE51-4C24-8FCC-0AC0EECD3410}" srcOrd="0" destOrd="0" presId="urn:microsoft.com/office/officeart/2008/layout/PictureAccentList"/>
    <dgm:cxn modelId="{8B9DE6AD-EC58-43DA-9CF6-A8A45F26B499}" type="presOf" srcId="{B3336935-32CB-4B14-A714-363C221D36A2}" destId="{3A3FFA29-BF28-45E9-9D3A-6A4533A12A08}" srcOrd="0" destOrd="0" presId="urn:microsoft.com/office/officeart/2008/layout/PictureAccentList"/>
    <dgm:cxn modelId="{1E5121BA-D0DE-43A9-A06B-2C439145BE28}" type="presOf" srcId="{0D43AC91-CA6F-4E6D-AB2C-AABD779AC1B8}" destId="{29FB427C-32F3-43F1-BBBA-AA10CDE3B6AD}" srcOrd="0" destOrd="0" presId="urn:microsoft.com/office/officeart/2008/layout/PictureAccentList"/>
    <dgm:cxn modelId="{C03EC9CD-12E5-4773-8E07-0FA3D010DCEA}" srcId="{0D43AC91-CA6F-4E6D-AB2C-AABD779AC1B8}" destId="{50F2842F-26B1-43B4-84C1-D3856C3B25FA}" srcOrd="2" destOrd="0" parTransId="{17D919F8-3467-46EC-ABF7-81CDE64F7E60}" sibTransId="{6AEA9142-19D6-4404-81BF-AF42B326691E}"/>
    <dgm:cxn modelId="{FA9521AE-B88B-4076-81FC-B4C365F1B320}" type="presParOf" srcId="{3A3FFA29-BF28-45E9-9D3A-6A4533A12A08}" destId="{5AF30CC6-FD29-4F5C-A489-F362FB19BEA3}" srcOrd="0" destOrd="0" presId="urn:microsoft.com/office/officeart/2008/layout/PictureAccentList"/>
    <dgm:cxn modelId="{8E4B17D5-F4EE-4F86-B925-1B9D695CB98D}" type="presParOf" srcId="{5AF30CC6-FD29-4F5C-A489-F362FB19BEA3}" destId="{8352B529-7B93-4976-A1C9-28374889D4BD}" srcOrd="0" destOrd="0" presId="urn:microsoft.com/office/officeart/2008/layout/PictureAccentList"/>
    <dgm:cxn modelId="{9952D439-A1F1-4D5D-B1AA-F02734974F2B}" type="presParOf" srcId="{8352B529-7B93-4976-A1C9-28374889D4BD}" destId="{29FB427C-32F3-43F1-BBBA-AA10CDE3B6AD}" srcOrd="0" destOrd="0" presId="urn:microsoft.com/office/officeart/2008/layout/PictureAccentList"/>
    <dgm:cxn modelId="{29CD476C-798C-4D8A-A624-88923D31BD9E}" type="presParOf" srcId="{5AF30CC6-FD29-4F5C-A489-F362FB19BEA3}" destId="{FF2EE6F9-CEF3-465D-836E-5C098DFA9294}" srcOrd="1" destOrd="0" presId="urn:microsoft.com/office/officeart/2008/layout/PictureAccentList"/>
    <dgm:cxn modelId="{A285520F-E478-4F54-8BBA-EAF33E6DD9D9}" type="presParOf" srcId="{FF2EE6F9-CEF3-465D-836E-5C098DFA9294}" destId="{61FE7CF9-2C6A-4035-BF5A-34C184482F7D}" srcOrd="0" destOrd="0" presId="urn:microsoft.com/office/officeart/2008/layout/PictureAccentList"/>
    <dgm:cxn modelId="{4A09934D-50BA-4959-B6B3-4026D895BF0D}" type="presParOf" srcId="{61FE7CF9-2C6A-4035-BF5A-34C184482F7D}" destId="{831B5ED2-2F73-4493-9996-62563A5EF5FF}" srcOrd="0" destOrd="0" presId="urn:microsoft.com/office/officeart/2008/layout/PictureAccentList"/>
    <dgm:cxn modelId="{0964B5DD-6C07-4E21-9E02-E5BA03B5F8E4}" type="presParOf" srcId="{61FE7CF9-2C6A-4035-BF5A-34C184482F7D}" destId="{FE6EAE7E-DE51-4C24-8FCC-0AC0EECD3410}" srcOrd="1" destOrd="0" presId="urn:microsoft.com/office/officeart/2008/layout/PictureAccentList"/>
    <dgm:cxn modelId="{C1BB4A5E-8BC0-4F0A-8E07-0EE66753D4E4}" type="presParOf" srcId="{FF2EE6F9-CEF3-465D-836E-5C098DFA9294}" destId="{4BF7B058-42A2-42AE-B189-33018C21576D}" srcOrd="1" destOrd="0" presId="urn:microsoft.com/office/officeart/2008/layout/PictureAccentList"/>
    <dgm:cxn modelId="{D63F0A2A-B7CC-4AFF-BE47-78950D3AAAF4}" type="presParOf" srcId="{4BF7B058-42A2-42AE-B189-33018C21576D}" destId="{566E17A4-E0FB-4D6B-A1E0-A4994E6C80E3}" srcOrd="0" destOrd="0" presId="urn:microsoft.com/office/officeart/2008/layout/PictureAccentList"/>
    <dgm:cxn modelId="{F34D9202-B75C-432E-AF65-D30815BACE6D}" type="presParOf" srcId="{4BF7B058-42A2-42AE-B189-33018C21576D}" destId="{45492BCB-87F0-4A83-B37F-D622C86E7908}" srcOrd="1" destOrd="0" presId="urn:microsoft.com/office/officeart/2008/layout/PictureAccentList"/>
    <dgm:cxn modelId="{5F098564-27B9-4A90-98C4-54C51AF56D43}" type="presParOf" srcId="{FF2EE6F9-CEF3-465D-836E-5C098DFA9294}" destId="{582EF015-F00F-464D-86EB-170257A9B9AB}" srcOrd="2" destOrd="0" presId="urn:microsoft.com/office/officeart/2008/layout/PictureAccentList"/>
    <dgm:cxn modelId="{56023FDC-9E5F-4981-80E5-00AAB3AD45BF}" type="presParOf" srcId="{582EF015-F00F-464D-86EB-170257A9B9AB}" destId="{8BABA55E-AE08-4B85-B806-028E1CA836EA}" srcOrd="0" destOrd="0" presId="urn:microsoft.com/office/officeart/2008/layout/PictureAccentList"/>
    <dgm:cxn modelId="{F6378743-2B5A-416F-B38B-D8695F321B9A}" type="presParOf" srcId="{582EF015-F00F-464D-86EB-170257A9B9AB}" destId="{F3FEB571-EAF6-42D4-83FA-D3A26A73662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3421688-AF8B-4B74-9005-09F1B5A50803}" type="doc">
      <dgm:prSet loTypeId="urn:microsoft.com/office/officeart/2005/8/layout/radial1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7A1CAB59-2368-4933-9EAE-1EC7371E4586}">
      <dgm:prSet phldrT="[Texte]" custT="1"/>
      <dgm:spPr/>
      <dgm:t>
        <a:bodyPr/>
        <a:lstStyle/>
        <a:p>
          <a:r>
            <a:rPr lang="fr-FR" sz="1600" dirty="0"/>
            <a:t>EC2U Virtual Institutes</a:t>
          </a:r>
        </a:p>
      </dgm:t>
    </dgm:pt>
    <dgm:pt modelId="{FB7BF211-9B81-42CE-8F0A-9DA963DD9ED5}" type="parTrans" cxnId="{35F6AC4C-0433-49D8-9237-F9076D0CDE4C}">
      <dgm:prSet/>
      <dgm:spPr/>
      <dgm:t>
        <a:bodyPr/>
        <a:lstStyle/>
        <a:p>
          <a:endParaRPr lang="fr-FR" sz="1400"/>
        </a:p>
      </dgm:t>
    </dgm:pt>
    <dgm:pt modelId="{607F3CF2-18D8-43C2-B6ED-566478A9628F}" type="sibTrans" cxnId="{35F6AC4C-0433-49D8-9237-F9076D0CDE4C}">
      <dgm:prSet/>
      <dgm:spPr/>
      <dgm:t>
        <a:bodyPr/>
        <a:lstStyle/>
        <a:p>
          <a:endParaRPr lang="fr-FR" sz="1400"/>
        </a:p>
      </dgm:t>
    </dgm:pt>
    <dgm:pt modelId="{0CFC7134-D622-4134-9A00-D6EA1A02B23E}">
      <dgm:prSet phldrT="[Texte]" custT="1"/>
      <dgm:spPr/>
      <dgm:t>
        <a:bodyPr/>
        <a:lstStyle/>
        <a:p>
          <a:r>
            <a:rPr lang="fr-FR" sz="1050" dirty="0" err="1"/>
            <a:t>Sustainable</a:t>
          </a:r>
          <a:r>
            <a:rPr lang="fr-FR" sz="1050" dirty="0"/>
            <a:t> Cities and </a:t>
          </a:r>
          <a:r>
            <a:rPr lang="fr-FR" sz="1050" dirty="0" err="1"/>
            <a:t>Communities</a:t>
          </a:r>
          <a:endParaRPr lang="fr-FR" sz="1050" dirty="0"/>
        </a:p>
      </dgm:t>
    </dgm:pt>
    <dgm:pt modelId="{C3E0DD7F-786A-4646-B09F-E6D0AD69AAF8}" type="parTrans" cxnId="{A4C28705-E0E0-40AF-8E7D-C4C447C314B7}">
      <dgm:prSet custT="1"/>
      <dgm:spPr/>
      <dgm:t>
        <a:bodyPr/>
        <a:lstStyle/>
        <a:p>
          <a:endParaRPr lang="fr-FR" sz="300"/>
        </a:p>
      </dgm:t>
    </dgm:pt>
    <dgm:pt modelId="{7605B94B-6D1A-4A4D-99DE-498358721584}" type="sibTrans" cxnId="{A4C28705-E0E0-40AF-8E7D-C4C447C314B7}">
      <dgm:prSet/>
      <dgm:spPr/>
      <dgm:t>
        <a:bodyPr/>
        <a:lstStyle/>
        <a:p>
          <a:endParaRPr lang="fr-FR" sz="1400"/>
        </a:p>
      </dgm:t>
    </dgm:pt>
    <dgm:pt modelId="{2A80F3BF-0868-4404-AD5F-C9EB618D5AFB}">
      <dgm:prSet phldrT="[Texte]" custT="1"/>
      <dgm:spPr/>
      <dgm:t>
        <a:bodyPr/>
        <a:lstStyle/>
        <a:p>
          <a:r>
            <a:rPr lang="fr-FR" sz="1050" dirty="0"/>
            <a:t>Good </a:t>
          </a:r>
          <a:r>
            <a:rPr lang="fr-FR" sz="1050" dirty="0" err="1"/>
            <a:t>Health</a:t>
          </a:r>
          <a:r>
            <a:rPr lang="fr-FR" sz="1050" dirty="0"/>
            <a:t> and </a:t>
          </a:r>
          <a:r>
            <a:rPr lang="fr-FR" sz="1050" dirty="0" err="1"/>
            <a:t>Well-Being</a:t>
          </a:r>
          <a:endParaRPr lang="fr-FR" sz="1050" dirty="0"/>
        </a:p>
      </dgm:t>
    </dgm:pt>
    <dgm:pt modelId="{59F9E9D6-DE8D-4B47-866D-D78B23FC61BD}" type="parTrans" cxnId="{A141C674-D8DE-4356-B782-13597617963E}">
      <dgm:prSet custT="1"/>
      <dgm:spPr/>
      <dgm:t>
        <a:bodyPr/>
        <a:lstStyle/>
        <a:p>
          <a:endParaRPr lang="fr-FR" sz="300"/>
        </a:p>
      </dgm:t>
    </dgm:pt>
    <dgm:pt modelId="{7DD3BC63-26BE-40D2-BFD2-5BC89FAA2439}" type="sibTrans" cxnId="{A141C674-D8DE-4356-B782-13597617963E}">
      <dgm:prSet/>
      <dgm:spPr/>
      <dgm:t>
        <a:bodyPr/>
        <a:lstStyle/>
        <a:p>
          <a:endParaRPr lang="fr-FR" sz="1400"/>
        </a:p>
      </dgm:t>
    </dgm:pt>
    <dgm:pt modelId="{088519A9-2E94-4E7C-A65D-270FAFF3F3C3}">
      <dgm:prSet phldrT="[Texte]" custT="1"/>
      <dgm:spPr/>
      <dgm:t>
        <a:bodyPr/>
        <a:lstStyle/>
        <a:p>
          <a:r>
            <a:rPr lang="fr-FR" sz="1050" dirty="0" err="1"/>
            <a:t>Peace</a:t>
          </a:r>
          <a:r>
            <a:rPr lang="fr-FR" sz="1050" dirty="0"/>
            <a:t>, Justice and Strong Institutions</a:t>
          </a:r>
        </a:p>
      </dgm:t>
    </dgm:pt>
    <dgm:pt modelId="{53F394E9-57EB-47C3-A3A3-8F6D095C0B75}" type="parTrans" cxnId="{D5B5725B-F9B5-4E7B-96AA-D55E389B8430}">
      <dgm:prSet custT="1"/>
      <dgm:spPr/>
      <dgm:t>
        <a:bodyPr/>
        <a:lstStyle/>
        <a:p>
          <a:endParaRPr lang="fr-FR" sz="300"/>
        </a:p>
      </dgm:t>
    </dgm:pt>
    <dgm:pt modelId="{07DB8F46-C76B-4B96-93C3-6EBEB6F4694A}" type="sibTrans" cxnId="{D5B5725B-F9B5-4E7B-96AA-D55E389B8430}">
      <dgm:prSet/>
      <dgm:spPr/>
      <dgm:t>
        <a:bodyPr/>
        <a:lstStyle/>
        <a:p>
          <a:endParaRPr lang="fr-FR" sz="1400"/>
        </a:p>
      </dgm:t>
    </dgm:pt>
    <dgm:pt modelId="{3CAB52B8-E13F-466A-A5AC-70AC31B30C2F}">
      <dgm:prSet phldrT="[Texte]" custT="1"/>
      <dgm:spPr/>
      <dgm:t>
        <a:bodyPr/>
        <a:lstStyle/>
        <a:p>
          <a:r>
            <a:rPr lang="fr-FR" sz="1050" dirty="0" err="1"/>
            <a:t>Quality</a:t>
          </a:r>
          <a:r>
            <a:rPr lang="fr-FR" sz="1050" dirty="0"/>
            <a:t> Education – Modern </a:t>
          </a:r>
          <a:r>
            <a:rPr lang="fr-FR" sz="1050" dirty="0" err="1"/>
            <a:t>Languages</a:t>
          </a:r>
          <a:endParaRPr lang="fr-FR" sz="1050" dirty="0"/>
        </a:p>
      </dgm:t>
    </dgm:pt>
    <dgm:pt modelId="{D88E042B-7AFA-4BAA-A02C-A4349BBCB808}" type="parTrans" cxnId="{57215219-338D-4C79-BA8B-8EB26E96E5B4}">
      <dgm:prSet custT="1"/>
      <dgm:spPr/>
      <dgm:t>
        <a:bodyPr/>
        <a:lstStyle/>
        <a:p>
          <a:endParaRPr lang="fr-FR" sz="300"/>
        </a:p>
      </dgm:t>
    </dgm:pt>
    <dgm:pt modelId="{F33F97F5-C7EC-4A63-987F-0E63C07D4506}" type="sibTrans" cxnId="{57215219-338D-4C79-BA8B-8EB26E96E5B4}">
      <dgm:prSet/>
      <dgm:spPr/>
      <dgm:t>
        <a:bodyPr/>
        <a:lstStyle/>
        <a:p>
          <a:endParaRPr lang="fr-FR" sz="1400"/>
        </a:p>
      </dgm:t>
    </dgm:pt>
    <dgm:pt modelId="{9327EA85-9284-4D52-A2DC-FD9BB5E8CFFD}">
      <dgm:prSet custT="1"/>
      <dgm:spPr/>
      <dgm:t>
        <a:bodyPr/>
        <a:lstStyle/>
        <a:p>
          <a:r>
            <a:rPr lang="fr-FR" sz="1050" dirty="0"/>
            <a:t>Life on Land</a:t>
          </a:r>
        </a:p>
      </dgm:t>
    </dgm:pt>
    <dgm:pt modelId="{258F9559-3D69-43B7-ACEA-2941D129E77D}" type="parTrans" cxnId="{1BD35617-C2DD-4DAF-847C-6AB54337EDF9}">
      <dgm:prSet custT="1"/>
      <dgm:spPr/>
      <dgm:t>
        <a:bodyPr/>
        <a:lstStyle/>
        <a:p>
          <a:endParaRPr lang="fr-FR" sz="300"/>
        </a:p>
      </dgm:t>
    </dgm:pt>
    <dgm:pt modelId="{AA0F5EFB-C137-4654-929F-FC9C14BB3732}" type="sibTrans" cxnId="{1BD35617-C2DD-4DAF-847C-6AB54337EDF9}">
      <dgm:prSet/>
      <dgm:spPr/>
      <dgm:t>
        <a:bodyPr/>
        <a:lstStyle/>
        <a:p>
          <a:endParaRPr lang="fr-FR" sz="1400"/>
        </a:p>
      </dgm:t>
    </dgm:pt>
    <dgm:pt modelId="{784BF049-B1B2-4BBB-848B-2B7D74A2F696}">
      <dgm:prSet custT="1"/>
      <dgm:spPr/>
      <dgm:t>
        <a:bodyPr/>
        <a:lstStyle/>
        <a:p>
          <a:r>
            <a:rPr lang="fr-FR" sz="1050" dirty="0" err="1"/>
            <a:t>Quality</a:t>
          </a:r>
          <a:r>
            <a:rPr lang="fr-FR" sz="1050" dirty="0"/>
            <a:t> Education – Education Sciences</a:t>
          </a:r>
        </a:p>
      </dgm:t>
    </dgm:pt>
    <dgm:pt modelId="{E56CC619-1506-4871-A972-F3467DCF8803}" type="parTrans" cxnId="{4BF0D633-F524-47D3-AB56-91D5202AF2DF}">
      <dgm:prSet custT="1"/>
      <dgm:spPr/>
      <dgm:t>
        <a:bodyPr/>
        <a:lstStyle/>
        <a:p>
          <a:endParaRPr lang="fr-FR" sz="300"/>
        </a:p>
      </dgm:t>
    </dgm:pt>
    <dgm:pt modelId="{E3638432-9262-4E69-BF72-5555452FA45B}" type="sibTrans" cxnId="{4BF0D633-F524-47D3-AB56-91D5202AF2DF}">
      <dgm:prSet/>
      <dgm:spPr/>
      <dgm:t>
        <a:bodyPr/>
        <a:lstStyle/>
        <a:p>
          <a:endParaRPr lang="fr-FR" sz="1400"/>
        </a:p>
      </dgm:t>
    </dgm:pt>
    <dgm:pt modelId="{76D1BCDF-83E7-42FE-851C-E50FB6BF222D}">
      <dgm:prSet custT="1"/>
      <dgm:spPr/>
      <dgm:t>
        <a:bodyPr/>
        <a:lstStyle/>
        <a:p>
          <a:r>
            <a:rPr lang="fr-FR" sz="1050" dirty="0"/>
            <a:t>Materials and Methods for a </a:t>
          </a:r>
          <a:r>
            <a:rPr lang="fr-FR" sz="1050" dirty="0" err="1"/>
            <a:t>Sustainable</a:t>
          </a:r>
          <a:r>
            <a:rPr lang="fr-FR" sz="1050" dirty="0"/>
            <a:t> Future</a:t>
          </a:r>
        </a:p>
      </dgm:t>
    </dgm:pt>
    <dgm:pt modelId="{10867C68-27C6-4366-A26D-C24B14F84C61}" type="parTrans" cxnId="{7C0B455C-516B-4AD6-93B1-90C56AB326AD}">
      <dgm:prSet custT="1"/>
      <dgm:spPr/>
      <dgm:t>
        <a:bodyPr/>
        <a:lstStyle/>
        <a:p>
          <a:endParaRPr lang="fr-FR" sz="300"/>
        </a:p>
      </dgm:t>
    </dgm:pt>
    <dgm:pt modelId="{DAD56CCA-89B7-42A2-8A87-4CBFFF420CC3}" type="sibTrans" cxnId="{7C0B455C-516B-4AD6-93B1-90C56AB326AD}">
      <dgm:prSet/>
      <dgm:spPr/>
      <dgm:t>
        <a:bodyPr/>
        <a:lstStyle/>
        <a:p>
          <a:endParaRPr lang="fr-FR" sz="1400"/>
        </a:p>
      </dgm:t>
    </dgm:pt>
    <dgm:pt modelId="{D4CA9211-83F3-4217-AEFA-B80D439EEE7E}" type="pres">
      <dgm:prSet presAssocID="{43421688-AF8B-4B74-9005-09F1B5A5080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DEA2483-C391-4773-9BC3-89E766977776}" type="pres">
      <dgm:prSet presAssocID="{7A1CAB59-2368-4933-9EAE-1EC7371E4586}" presName="centerShape" presStyleLbl="node0" presStyleIdx="0" presStyleCnt="1" custScaleX="143398" custScaleY="141055"/>
      <dgm:spPr/>
    </dgm:pt>
    <dgm:pt modelId="{2AE4B6FB-4B52-4B7C-BEE4-EB18D19630CD}" type="pres">
      <dgm:prSet presAssocID="{C3E0DD7F-786A-4646-B09F-E6D0AD69AAF8}" presName="Name9" presStyleLbl="parChTrans1D2" presStyleIdx="0" presStyleCnt="7"/>
      <dgm:spPr/>
    </dgm:pt>
    <dgm:pt modelId="{DE9FA44F-4FD0-447C-9BEA-279B882C624E}" type="pres">
      <dgm:prSet presAssocID="{C3E0DD7F-786A-4646-B09F-E6D0AD69AAF8}" presName="connTx" presStyleLbl="parChTrans1D2" presStyleIdx="0" presStyleCnt="7"/>
      <dgm:spPr/>
    </dgm:pt>
    <dgm:pt modelId="{E7939D03-FEBB-4F18-9BDD-408949AF4F17}" type="pres">
      <dgm:prSet presAssocID="{0CFC7134-D622-4134-9A00-D6EA1A02B23E}" presName="node" presStyleLbl="node1" presStyleIdx="0" presStyleCnt="7">
        <dgm:presLayoutVars>
          <dgm:bulletEnabled val="1"/>
        </dgm:presLayoutVars>
      </dgm:prSet>
      <dgm:spPr/>
    </dgm:pt>
    <dgm:pt modelId="{C1B34C4F-113C-4781-A3E5-8DF4E162358A}" type="pres">
      <dgm:prSet presAssocID="{59F9E9D6-DE8D-4B47-866D-D78B23FC61BD}" presName="Name9" presStyleLbl="parChTrans1D2" presStyleIdx="1" presStyleCnt="7"/>
      <dgm:spPr/>
    </dgm:pt>
    <dgm:pt modelId="{013EFF0A-806F-40A3-ACDB-521EC80E083D}" type="pres">
      <dgm:prSet presAssocID="{59F9E9D6-DE8D-4B47-866D-D78B23FC61BD}" presName="connTx" presStyleLbl="parChTrans1D2" presStyleIdx="1" presStyleCnt="7"/>
      <dgm:spPr/>
    </dgm:pt>
    <dgm:pt modelId="{A971C03E-7B86-4AA9-967D-B0B698A2F835}" type="pres">
      <dgm:prSet presAssocID="{2A80F3BF-0868-4404-AD5F-C9EB618D5AFB}" presName="node" presStyleLbl="node1" presStyleIdx="1" presStyleCnt="7">
        <dgm:presLayoutVars>
          <dgm:bulletEnabled val="1"/>
        </dgm:presLayoutVars>
      </dgm:prSet>
      <dgm:spPr/>
    </dgm:pt>
    <dgm:pt modelId="{71C9974F-F437-4FBE-B984-AFD3365E26FF}" type="pres">
      <dgm:prSet presAssocID="{E56CC619-1506-4871-A972-F3467DCF8803}" presName="Name9" presStyleLbl="parChTrans1D2" presStyleIdx="2" presStyleCnt="7"/>
      <dgm:spPr/>
    </dgm:pt>
    <dgm:pt modelId="{0C571909-54F7-48C3-8F6E-A774C5E4B734}" type="pres">
      <dgm:prSet presAssocID="{E56CC619-1506-4871-A972-F3467DCF8803}" presName="connTx" presStyleLbl="parChTrans1D2" presStyleIdx="2" presStyleCnt="7"/>
      <dgm:spPr/>
    </dgm:pt>
    <dgm:pt modelId="{291C07AF-E415-460A-BFB8-3E0184FC9A90}" type="pres">
      <dgm:prSet presAssocID="{784BF049-B1B2-4BBB-848B-2B7D74A2F696}" presName="node" presStyleLbl="node1" presStyleIdx="2" presStyleCnt="7">
        <dgm:presLayoutVars>
          <dgm:bulletEnabled val="1"/>
        </dgm:presLayoutVars>
      </dgm:prSet>
      <dgm:spPr/>
    </dgm:pt>
    <dgm:pt modelId="{0FAAEB53-83B7-4587-98AF-5D62D094FE9A}" type="pres">
      <dgm:prSet presAssocID="{10867C68-27C6-4366-A26D-C24B14F84C61}" presName="Name9" presStyleLbl="parChTrans1D2" presStyleIdx="3" presStyleCnt="7"/>
      <dgm:spPr/>
    </dgm:pt>
    <dgm:pt modelId="{0E2B49B7-72AA-4AA5-829A-E9F270C60406}" type="pres">
      <dgm:prSet presAssocID="{10867C68-27C6-4366-A26D-C24B14F84C61}" presName="connTx" presStyleLbl="parChTrans1D2" presStyleIdx="3" presStyleCnt="7"/>
      <dgm:spPr/>
    </dgm:pt>
    <dgm:pt modelId="{8A0614CD-59F1-48DE-B502-44BE4D3C0238}" type="pres">
      <dgm:prSet presAssocID="{76D1BCDF-83E7-42FE-851C-E50FB6BF222D}" presName="node" presStyleLbl="node1" presStyleIdx="3" presStyleCnt="7">
        <dgm:presLayoutVars>
          <dgm:bulletEnabled val="1"/>
        </dgm:presLayoutVars>
      </dgm:prSet>
      <dgm:spPr/>
    </dgm:pt>
    <dgm:pt modelId="{7F1B05A3-EC40-4AA4-A518-D2C8ADC2298A}" type="pres">
      <dgm:prSet presAssocID="{258F9559-3D69-43B7-ACEA-2941D129E77D}" presName="Name9" presStyleLbl="parChTrans1D2" presStyleIdx="4" presStyleCnt="7"/>
      <dgm:spPr/>
    </dgm:pt>
    <dgm:pt modelId="{2DAB6D09-065B-4EC2-9007-BE5B31036F49}" type="pres">
      <dgm:prSet presAssocID="{258F9559-3D69-43B7-ACEA-2941D129E77D}" presName="connTx" presStyleLbl="parChTrans1D2" presStyleIdx="4" presStyleCnt="7"/>
      <dgm:spPr/>
    </dgm:pt>
    <dgm:pt modelId="{569081FC-E63E-469F-96C4-D0BE780BD488}" type="pres">
      <dgm:prSet presAssocID="{9327EA85-9284-4D52-A2DC-FD9BB5E8CFFD}" presName="node" presStyleLbl="node1" presStyleIdx="4" presStyleCnt="7">
        <dgm:presLayoutVars>
          <dgm:bulletEnabled val="1"/>
        </dgm:presLayoutVars>
      </dgm:prSet>
      <dgm:spPr/>
    </dgm:pt>
    <dgm:pt modelId="{44A9DA8F-6D66-4E8C-BB1B-B2FA68DFF49D}" type="pres">
      <dgm:prSet presAssocID="{53F394E9-57EB-47C3-A3A3-8F6D095C0B75}" presName="Name9" presStyleLbl="parChTrans1D2" presStyleIdx="5" presStyleCnt="7"/>
      <dgm:spPr/>
    </dgm:pt>
    <dgm:pt modelId="{979D03E0-D556-4A6C-BC49-CB13157DA921}" type="pres">
      <dgm:prSet presAssocID="{53F394E9-57EB-47C3-A3A3-8F6D095C0B75}" presName="connTx" presStyleLbl="parChTrans1D2" presStyleIdx="5" presStyleCnt="7"/>
      <dgm:spPr/>
    </dgm:pt>
    <dgm:pt modelId="{4BEE2E7F-C241-40D0-877F-DAD0F24DBF8B}" type="pres">
      <dgm:prSet presAssocID="{088519A9-2E94-4E7C-A65D-270FAFF3F3C3}" presName="node" presStyleLbl="node1" presStyleIdx="5" presStyleCnt="7">
        <dgm:presLayoutVars>
          <dgm:bulletEnabled val="1"/>
        </dgm:presLayoutVars>
      </dgm:prSet>
      <dgm:spPr/>
    </dgm:pt>
    <dgm:pt modelId="{E65A9778-F488-4C07-ADE5-C321F9015630}" type="pres">
      <dgm:prSet presAssocID="{D88E042B-7AFA-4BAA-A02C-A4349BBCB808}" presName="Name9" presStyleLbl="parChTrans1D2" presStyleIdx="6" presStyleCnt="7"/>
      <dgm:spPr/>
    </dgm:pt>
    <dgm:pt modelId="{BFCD4D2E-9B35-469B-BF39-B9DA7B3EDEB7}" type="pres">
      <dgm:prSet presAssocID="{D88E042B-7AFA-4BAA-A02C-A4349BBCB808}" presName="connTx" presStyleLbl="parChTrans1D2" presStyleIdx="6" presStyleCnt="7"/>
      <dgm:spPr/>
    </dgm:pt>
    <dgm:pt modelId="{D9D53E3F-278A-48E7-B210-F6528AB48CD8}" type="pres">
      <dgm:prSet presAssocID="{3CAB52B8-E13F-466A-A5AC-70AC31B30C2F}" presName="node" presStyleLbl="node1" presStyleIdx="6" presStyleCnt="7">
        <dgm:presLayoutVars>
          <dgm:bulletEnabled val="1"/>
        </dgm:presLayoutVars>
      </dgm:prSet>
      <dgm:spPr/>
    </dgm:pt>
  </dgm:ptLst>
  <dgm:cxnLst>
    <dgm:cxn modelId="{A4C28705-E0E0-40AF-8E7D-C4C447C314B7}" srcId="{7A1CAB59-2368-4933-9EAE-1EC7371E4586}" destId="{0CFC7134-D622-4134-9A00-D6EA1A02B23E}" srcOrd="0" destOrd="0" parTransId="{C3E0DD7F-786A-4646-B09F-E6D0AD69AAF8}" sibTransId="{7605B94B-6D1A-4A4D-99DE-498358721584}"/>
    <dgm:cxn modelId="{8297020A-F01A-499D-B676-48F04BE517B9}" type="presOf" srcId="{53F394E9-57EB-47C3-A3A3-8F6D095C0B75}" destId="{979D03E0-D556-4A6C-BC49-CB13157DA921}" srcOrd="1" destOrd="0" presId="urn:microsoft.com/office/officeart/2005/8/layout/radial1"/>
    <dgm:cxn modelId="{1BD35617-C2DD-4DAF-847C-6AB54337EDF9}" srcId="{7A1CAB59-2368-4933-9EAE-1EC7371E4586}" destId="{9327EA85-9284-4D52-A2DC-FD9BB5E8CFFD}" srcOrd="4" destOrd="0" parTransId="{258F9559-3D69-43B7-ACEA-2941D129E77D}" sibTransId="{AA0F5EFB-C137-4654-929F-FC9C14BB3732}"/>
    <dgm:cxn modelId="{57215219-338D-4C79-BA8B-8EB26E96E5B4}" srcId="{7A1CAB59-2368-4933-9EAE-1EC7371E4586}" destId="{3CAB52B8-E13F-466A-A5AC-70AC31B30C2F}" srcOrd="6" destOrd="0" parTransId="{D88E042B-7AFA-4BAA-A02C-A4349BBCB808}" sibTransId="{F33F97F5-C7EC-4A63-987F-0E63C07D4506}"/>
    <dgm:cxn modelId="{93784F2B-99CC-4894-8DD1-03F00B9FAF3B}" type="presOf" srcId="{2A80F3BF-0868-4404-AD5F-C9EB618D5AFB}" destId="{A971C03E-7B86-4AA9-967D-B0B698A2F835}" srcOrd="0" destOrd="0" presId="urn:microsoft.com/office/officeart/2005/8/layout/radial1"/>
    <dgm:cxn modelId="{5A8CCD2E-71CF-4AD7-A964-8DC8736715B0}" type="presOf" srcId="{10867C68-27C6-4366-A26D-C24B14F84C61}" destId="{0E2B49B7-72AA-4AA5-829A-E9F270C60406}" srcOrd="1" destOrd="0" presId="urn:microsoft.com/office/officeart/2005/8/layout/radial1"/>
    <dgm:cxn modelId="{3161B432-BB14-4B9C-9D73-339BA9D7EBF6}" type="presOf" srcId="{3CAB52B8-E13F-466A-A5AC-70AC31B30C2F}" destId="{D9D53E3F-278A-48E7-B210-F6528AB48CD8}" srcOrd="0" destOrd="0" presId="urn:microsoft.com/office/officeart/2005/8/layout/radial1"/>
    <dgm:cxn modelId="{4BF0D633-F524-47D3-AB56-91D5202AF2DF}" srcId="{7A1CAB59-2368-4933-9EAE-1EC7371E4586}" destId="{784BF049-B1B2-4BBB-848B-2B7D74A2F696}" srcOrd="2" destOrd="0" parTransId="{E56CC619-1506-4871-A972-F3467DCF8803}" sibTransId="{E3638432-9262-4E69-BF72-5555452FA45B}"/>
    <dgm:cxn modelId="{D5B5725B-F9B5-4E7B-96AA-D55E389B8430}" srcId="{7A1CAB59-2368-4933-9EAE-1EC7371E4586}" destId="{088519A9-2E94-4E7C-A65D-270FAFF3F3C3}" srcOrd="5" destOrd="0" parTransId="{53F394E9-57EB-47C3-A3A3-8F6D095C0B75}" sibTransId="{07DB8F46-C76B-4B96-93C3-6EBEB6F4694A}"/>
    <dgm:cxn modelId="{7C0B455C-516B-4AD6-93B1-90C56AB326AD}" srcId="{7A1CAB59-2368-4933-9EAE-1EC7371E4586}" destId="{76D1BCDF-83E7-42FE-851C-E50FB6BF222D}" srcOrd="3" destOrd="0" parTransId="{10867C68-27C6-4366-A26D-C24B14F84C61}" sibTransId="{DAD56CCA-89B7-42A2-8A87-4CBFFF420CC3}"/>
    <dgm:cxn modelId="{C2C98565-A9D1-4028-A8AD-04A0D1D333C4}" type="presOf" srcId="{59F9E9D6-DE8D-4B47-866D-D78B23FC61BD}" destId="{C1B34C4F-113C-4781-A3E5-8DF4E162358A}" srcOrd="0" destOrd="0" presId="urn:microsoft.com/office/officeart/2005/8/layout/radial1"/>
    <dgm:cxn modelId="{35F6AC4C-0433-49D8-9237-F9076D0CDE4C}" srcId="{43421688-AF8B-4B74-9005-09F1B5A50803}" destId="{7A1CAB59-2368-4933-9EAE-1EC7371E4586}" srcOrd="0" destOrd="0" parTransId="{FB7BF211-9B81-42CE-8F0A-9DA963DD9ED5}" sibTransId="{607F3CF2-18D8-43C2-B6ED-566478A9628F}"/>
    <dgm:cxn modelId="{16190D6F-0D59-4D36-BAC3-53E74EAA6444}" type="presOf" srcId="{7A1CAB59-2368-4933-9EAE-1EC7371E4586}" destId="{9DEA2483-C391-4773-9BC3-89E766977776}" srcOrd="0" destOrd="0" presId="urn:microsoft.com/office/officeart/2005/8/layout/radial1"/>
    <dgm:cxn modelId="{53D01E51-9F7E-4EDA-B897-5B9DCEB935E4}" type="presOf" srcId="{258F9559-3D69-43B7-ACEA-2941D129E77D}" destId="{7F1B05A3-EC40-4AA4-A518-D2C8ADC2298A}" srcOrd="0" destOrd="0" presId="urn:microsoft.com/office/officeart/2005/8/layout/radial1"/>
    <dgm:cxn modelId="{A141C674-D8DE-4356-B782-13597617963E}" srcId="{7A1CAB59-2368-4933-9EAE-1EC7371E4586}" destId="{2A80F3BF-0868-4404-AD5F-C9EB618D5AFB}" srcOrd="1" destOrd="0" parTransId="{59F9E9D6-DE8D-4B47-866D-D78B23FC61BD}" sibTransId="{7DD3BC63-26BE-40D2-BFD2-5BC89FAA2439}"/>
    <dgm:cxn modelId="{EFD19057-7EC4-4892-9975-6C0D020B463D}" type="presOf" srcId="{10867C68-27C6-4366-A26D-C24B14F84C61}" destId="{0FAAEB53-83B7-4587-98AF-5D62D094FE9A}" srcOrd="0" destOrd="0" presId="urn:microsoft.com/office/officeart/2005/8/layout/radial1"/>
    <dgm:cxn modelId="{1D977559-DCF0-4BD9-977A-3AFD34871B78}" type="presOf" srcId="{59F9E9D6-DE8D-4B47-866D-D78B23FC61BD}" destId="{013EFF0A-806F-40A3-ACDB-521EC80E083D}" srcOrd="1" destOrd="0" presId="urn:microsoft.com/office/officeart/2005/8/layout/radial1"/>
    <dgm:cxn modelId="{DF0CF981-42F3-4DB3-988A-424D9898E806}" type="presOf" srcId="{C3E0DD7F-786A-4646-B09F-E6D0AD69AAF8}" destId="{DE9FA44F-4FD0-447C-9BEA-279B882C624E}" srcOrd="1" destOrd="0" presId="urn:microsoft.com/office/officeart/2005/8/layout/radial1"/>
    <dgm:cxn modelId="{FD021282-A0CB-4728-8953-4A4A88AFBD89}" type="presOf" srcId="{C3E0DD7F-786A-4646-B09F-E6D0AD69AAF8}" destId="{2AE4B6FB-4B52-4B7C-BEE4-EB18D19630CD}" srcOrd="0" destOrd="0" presId="urn:microsoft.com/office/officeart/2005/8/layout/radial1"/>
    <dgm:cxn modelId="{3D8CE08A-496D-4890-B380-EDC5B6E488A3}" type="presOf" srcId="{784BF049-B1B2-4BBB-848B-2B7D74A2F696}" destId="{291C07AF-E415-460A-BFB8-3E0184FC9A90}" srcOrd="0" destOrd="0" presId="urn:microsoft.com/office/officeart/2005/8/layout/radial1"/>
    <dgm:cxn modelId="{8B3DF48A-4A5A-4A7E-AE52-84BC15C3B11A}" type="presOf" srcId="{E56CC619-1506-4871-A972-F3467DCF8803}" destId="{71C9974F-F437-4FBE-B984-AFD3365E26FF}" srcOrd="0" destOrd="0" presId="urn:microsoft.com/office/officeart/2005/8/layout/radial1"/>
    <dgm:cxn modelId="{39546D9A-1166-451D-97D8-73D6C283A682}" type="presOf" srcId="{9327EA85-9284-4D52-A2DC-FD9BB5E8CFFD}" destId="{569081FC-E63E-469F-96C4-D0BE780BD488}" srcOrd="0" destOrd="0" presId="urn:microsoft.com/office/officeart/2005/8/layout/radial1"/>
    <dgm:cxn modelId="{297DB5A7-24CF-45A7-81A3-512E980F11E8}" type="presOf" srcId="{43421688-AF8B-4B74-9005-09F1B5A50803}" destId="{D4CA9211-83F3-4217-AEFA-B80D439EEE7E}" srcOrd="0" destOrd="0" presId="urn:microsoft.com/office/officeart/2005/8/layout/radial1"/>
    <dgm:cxn modelId="{313ABDA9-FA55-46C5-BE62-3070F6014701}" type="presOf" srcId="{D88E042B-7AFA-4BAA-A02C-A4349BBCB808}" destId="{BFCD4D2E-9B35-469B-BF39-B9DA7B3EDEB7}" srcOrd="1" destOrd="0" presId="urn:microsoft.com/office/officeart/2005/8/layout/radial1"/>
    <dgm:cxn modelId="{6767BFD9-8117-4640-ADC5-9AD4AE9181C1}" type="presOf" srcId="{0CFC7134-D622-4134-9A00-D6EA1A02B23E}" destId="{E7939D03-FEBB-4F18-9BDD-408949AF4F17}" srcOrd="0" destOrd="0" presId="urn:microsoft.com/office/officeart/2005/8/layout/radial1"/>
    <dgm:cxn modelId="{859CF0DE-2E0C-4293-9CA8-11D7307EB333}" type="presOf" srcId="{E56CC619-1506-4871-A972-F3467DCF8803}" destId="{0C571909-54F7-48C3-8F6E-A774C5E4B734}" srcOrd="1" destOrd="0" presId="urn:microsoft.com/office/officeart/2005/8/layout/radial1"/>
    <dgm:cxn modelId="{E38FAEE1-478F-4216-A339-07413F69C97D}" type="presOf" srcId="{258F9559-3D69-43B7-ACEA-2941D129E77D}" destId="{2DAB6D09-065B-4EC2-9007-BE5B31036F49}" srcOrd="1" destOrd="0" presId="urn:microsoft.com/office/officeart/2005/8/layout/radial1"/>
    <dgm:cxn modelId="{907519E8-96DC-4A63-A4EF-6BEF4C232F60}" type="presOf" srcId="{088519A9-2E94-4E7C-A65D-270FAFF3F3C3}" destId="{4BEE2E7F-C241-40D0-877F-DAD0F24DBF8B}" srcOrd="0" destOrd="0" presId="urn:microsoft.com/office/officeart/2005/8/layout/radial1"/>
    <dgm:cxn modelId="{3DAA80FA-47FB-46FB-93BE-F0FB56F66CB2}" type="presOf" srcId="{76D1BCDF-83E7-42FE-851C-E50FB6BF222D}" destId="{8A0614CD-59F1-48DE-B502-44BE4D3C0238}" srcOrd="0" destOrd="0" presId="urn:microsoft.com/office/officeart/2005/8/layout/radial1"/>
    <dgm:cxn modelId="{FF3649FC-E745-4715-B2B8-449C5D5E9D16}" type="presOf" srcId="{53F394E9-57EB-47C3-A3A3-8F6D095C0B75}" destId="{44A9DA8F-6D66-4E8C-BB1B-B2FA68DFF49D}" srcOrd="0" destOrd="0" presId="urn:microsoft.com/office/officeart/2005/8/layout/radial1"/>
    <dgm:cxn modelId="{892EE7FC-00F4-4C28-88E5-D8DBD0641104}" type="presOf" srcId="{D88E042B-7AFA-4BAA-A02C-A4349BBCB808}" destId="{E65A9778-F488-4C07-ADE5-C321F9015630}" srcOrd="0" destOrd="0" presId="urn:microsoft.com/office/officeart/2005/8/layout/radial1"/>
    <dgm:cxn modelId="{640746B9-50DB-4353-8AB2-7626D2B6121B}" type="presParOf" srcId="{D4CA9211-83F3-4217-AEFA-B80D439EEE7E}" destId="{9DEA2483-C391-4773-9BC3-89E766977776}" srcOrd="0" destOrd="0" presId="urn:microsoft.com/office/officeart/2005/8/layout/radial1"/>
    <dgm:cxn modelId="{A50A379C-3ED3-4D49-94F9-F5F3B4246A43}" type="presParOf" srcId="{D4CA9211-83F3-4217-AEFA-B80D439EEE7E}" destId="{2AE4B6FB-4B52-4B7C-BEE4-EB18D19630CD}" srcOrd="1" destOrd="0" presId="urn:microsoft.com/office/officeart/2005/8/layout/radial1"/>
    <dgm:cxn modelId="{093BF1DA-AF8B-4374-A5A5-1309160E8F6E}" type="presParOf" srcId="{2AE4B6FB-4B52-4B7C-BEE4-EB18D19630CD}" destId="{DE9FA44F-4FD0-447C-9BEA-279B882C624E}" srcOrd="0" destOrd="0" presId="urn:microsoft.com/office/officeart/2005/8/layout/radial1"/>
    <dgm:cxn modelId="{F60A202C-E179-49A3-A402-C6012234B5BB}" type="presParOf" srcId="{D4CA9211-83F3-4217-AEFA-B80D439EEE7E}" destId="{E7939D03-FEBB-4F18-9BDD-408949AF4F17}" srcOrd="2" destOrd="0" presId="urn:microsoft.com/office/officeart/2005/8/layout/radial1"/>
    <dgm:cxn modelId="{23023807-F012-4F0C-B681-658B7D651957}" type="presParOf" srcId="{D4CA9211-83F3-4217-AEFA-B80D439EEE7E}" destId="{C1B34C4F-113C-4781-A3E5-8DF4E162358A}" srcOrd="3" destOrd="0" presId="urn:microsoft.com/office/officeart/2005/8/layout/radial1"/>
    <dgm:cxn modelId="{F162E322-DCB7-4105-97E0-046D148CF293}" type="presParOf" srcId="{C1B34C4F-113C-4781-A3E5-8DF4E162358A}" destId="{013EFF0A-806F-40A3-ACDB-521EC80E083D}" srcOrd="0" destOrd="0" presId="urn:microsoft.com/office/officeart/2005/8/layout/radial1"/>
    <dgm:cxn modelId="{E16CC3D3-0E81-4EF0-BD7A-D6D064B81EE5}" type="presParOf" srcId="{D4CA9211-83F3-4217-AEFA-B80D439EEE7E}" destId="{A971C03E-7B86-4AA9-967D-B0B698A2F835}" srcOrd="4" destOrd="0" presId="urn:microsoft.com/office/officeart/2005/8/layout/radial1"/>
    <dgm:cxn modelId="{971D3A09-9D00-4E33-9735-36B37ECBD549}" type="presParOf" srcId="{D4CA9211-83F3-4217-AEFA-B80D439EEE7E}" destId="{71C9974F-F437-4FBE-B984-AFD3365E26FF}" srcOrd="5" destOrd="0" presId="urn:microsoft.com/office/officeart/2005/8/layout/radial1"/>
    <dgm:cxn modelId="{F65008D2-BA5A-465D-BDE8-9CF5BC75C0AA}" type="presParOf" srcId="{71C9974F-F437-4FBE-B984-AFD3365E26FF}" destId="{0C571909-54F7-48C3-8F6E-A774C5E4B734}" srcOrd="0" destOrd="0" presId="urn:microsoft.com/office/officeart/2005/8/layout/radial1"/>
    <dgm:cxn modelId="{4C5FFFC3-DFC2-4B20-B27E-A1589636111A}" type="presParOf" srcId="{D4CA9211-83F3-4217-AEFA-B80D439EEE7E}" destId="{291C07AF-E415-460A-BFB8-3E0184FC9A90}" srcOrd="6" destOrd="0" presId="urn:microsoft.com/office/officeart/2005/8/layout/radial1"/>
    <dgm:cxn modelId="{8585A3A6-38C3-45BB-A168-D1F20E6CF9B9}" type="presParOf" srcId="{D4CA9211-83F3-4217-AEFA-B80D439EEE7E}" destId="{0FAAEB53-83B7-4587-98AF-5D62D094FE9A}" srcOrd="7" destOrd="0" presId="urn:microsoft.com/office/officeart/2005/8/layout/radial1"/>
    <dgm:cxn modelId="{F42D4D6F-BFC3-479F-8A95-FBB3268658AB}" type="presParOf" srcId="{0FAAEB53-83B7-4587-98AF-5D62D094FE9A}" destId="{0E2B49B7-72AA-4AA5-829A-E9F270C60406}" srcOrd="0" destOrd="0" presId="urn:microsoft.com/office/officeart/2005/8/layout/radial1"/>
    <dgm:cxn modelId="{7E209252-8D73-4F70-A6F9-22353C475539}" type="presParOf" srcId="{D4CA9211-83F3-4217-AEFA-B80D439EEE7E}" destId="{8A0614CD-59F1-48DE-B502-44BE4D3C0238}" srcOrd="8" destOrd="0" presId="urn:microsoft.com/office/officeart/2005/8/layout/radial1"/>
    <dgm:cxn modelId="{DC729932-D8CF-4BC9-A0B5-C3F1254F9BFA}" type="presParOf" srcId="{D4CA9211-83F3-4217-AEFA-B80D439EEE7E}" destId="{7F1B05A3-EC40-4AA4-A518-D2C8ADC2298A}" srcOrd="9" destOrd="0" presId="urn:microsoft.com/office/officeart/2005/8/layout/radial1"/>
    <dgm:cxn modelId="{DA5538C3-A6F1-4D95-B86F-1281EFAB1858}" type="presParOf" srcId="{7F1B05A3-EC40-4AA4-A518-D2C8ADC2298A}" destId="{2DAB6D09-065B-4EC2-9007-BE5B31036F49}" srcOrd="0" destOrd="0" presId="urn:microsoft.com/office/officeart/2005/8/layout/radial1"/>
    <dgm:cxn modelId="{A837DA46-5CFE-4CE3-9CD0-833BF2A3D010}" type="presParOf" srcId="{D4CA9211-83F3-4217-AEFA-B80D439EEE7E}" destId="{569081FC-E63E-469F-96C4-D0BE780BD488}" srcOrd="10" destOrd="0" presId="urn:microsoft.com/office/officeart/2005/8/layout/radial1"/>
    <dgm:cxn modelId="{794C0DAC-EC31-414E-BC35-5E67DE4894BE}" type="presParOf" srcId="{D4CA9211-83F3-4217-AEFA-B80D439EEE7E}" destId="{44A9DA8F-6D66-4E8C-BB1B-B2FA68DFF49D}" srcOrd="11" destOrd="0" presId="urn:microsoft.com/office/officeart/2005/8/layout/radial1"/>
    <dgm:cxn modelId="{39268496-DB4D-4A4C-A6DA-1AEE60FE44EB}" type="presParOf" srcId="{44A9DA8F-6D66-4E8C-BB1B-B2FA68DFF49D}" destId="{979D03E0-D556-4A6C-BC49-CB13157DA921}" srcOrd="0" destOrd="0" presId="urn:microsoft.com/office/officeart/2005/8/layout/radial1"/>
    <dgm:cxn modelId="{0B4F3895-7059-45B8-A04C-56C86881A919}" type="presParOf" srcId="{D4CA9211-83F3-4217-AEFA-B80D439EEE7E}" destId="{4BEE2E7F-C241-40D0-877F-DAD0F24DBF8B}" srcOrd="12" destOrd="0" presId="urn:microsoft.com/office/officeart/2005/8/layout/radial1"/>
    <dgm:cxn modelId="{8380684F-3133-4C85-B3BF-86F704C6EAB7}" type="presParOf" srcId="{D4CA9211-83F3-4217-AEFA-B80D439EEE7E}" destId="{E65A9778-F488-4C07-ADE5-C321F9015630}" srcOrd="13" destOrd="0" presId="urn:microsoft.com/office/officeart/2005/8/layout/radial1"/>
    <dgm:cxn modelId="{BA19A05F-705D-4496-9D9D-C89B491D2A8C}" type="presParOf" srcId="{E65A9778-F488-4C07-ADE5-C321F9015630}" destId="{BFCD4D2E-9B35-469B-BF39-B9DA7B3EDEB7}" srcOrd="0" destOrd="0" presId="urn:microsoft.com/office/officeart/2005/8/layout/radial1"/>
    <dgm:cxn modelId="{B52A1995-7E06-4EE9-9290-4524629A6632}" type="presParOf" srcId="{D4CA9211-83F3-4217-AEFA-B80D439EEE7E}" destId="{D9D53E3F-278A-48E7-B210-F6528AB48CD8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82A1D9-8756-46FB-B009-8AA7896DEF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2F03879-3245-4699-886B-7957E9445061}">
      <dgm:prSet phldrT="[Texte]"/>
      <dgm:spPr>
        <a:solidFill>
          <a:srgbClr val="6099DF"/>
        </a:solidFill>
        <a:ln>
          <a:noFill/>
        </a:ln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Axe 4 : </a:t>
          </a:r>
          <a:r>
            <a:rPr lang="en-GB" dirty="0">
              <a:solidFill>
                <a:schemeClr val="tx1"/>
              </a:solidFill>
            </a:rPr>
            <a:t>Decarbonization</a:t>
          </a:r>
          <a:endParaRPr lang="fr-FR" dirty="0">
            <a:solidFill>
              <a:schemeClr val="tx1"/>
            </a:solidFill>
          </a:endParaRPr>
        </a:p>
      </dgm:t>
    </dgm:pt>
    <dgm:pt modelId="{214479C1-71C8-483B-A43E-1BFE057A3BD2}" type="parTrans" cxnId="{F8B81431-0625-4A2A-B533-9B1F05BA58AC}">
      <dgm:prSet/>
      <dgm:spPr/>
      <dgm:t>
        <a:bodyPr/>
        <a:lstStyle/>
        <a:p>
          <a:endParaRPr lang="fr-FR"/>
        </a:p>
      </dgm:t>
    </dgm:pt>
    <dgm:pt modelId="{3965F987-0225-407E-8B3C-A28A9D216414}" type="sibTrans" cxnId="{F8B81431-0625-4A2A-B533-9B1F05BA58AC}">
      <dgm:prSet/>
      <dgm:spPr/>
      <dgm:t>
        <a:bodyPr/>
        <a:lstStyle/>
        <a:p>
          <a:endParaRPr lang="fr-FR"/>
        </a:p>
      </dgm:t>
    </dgm:pt>
    <dgm:pt modelId="{79FE7AEC-5F70-4C9E-950F-FB830B73CF53}">
      <dgm:prSet phldrT="[Texte]"/>
      <dgm:spPr>
        <a:solidFill>
          <a:srgbClr val="E38D7F"/>
        </a:solidFill>
        <a:ln>
          <a:noFill/>
        </a:ln>
      </dgm:spPr>
      <dgm:t>
        <a:bodyPr/>
        <a:lstStyle/>
        <a:p>
          <a:r>
            <a:rPr lang="en-GB" noProof="0" dirty="0">
              <a:solidFill>
                <a:schemeClr val="tx1"/>
              </a:solidFill>
            </a:rPr>
            <a:t>Axe 5 : Environment</a:t>
          </a:r>
        </a:p>
      </dgm:t>
    </dgm:pt>
    <dgm:pt modelId="{0DF470D1-93C5-42BE-BAE3-942873431B0A}" type="parTrans" cxnId="{AFA029E2-74E1-4381-A992-7AF6811B6DAE}">
      <dgm:prSet/>
      <dgm:spPr/>
      <dgm:t>
        <a:bodyPr/>
        <a:lstStyle/>
        <a:p>
          <a:endParaRPr lang="fr-FR"/>
        </a:p>
      </dgm:t>
    </dgm:pt>
    <dgm:pt modelId="{8E6597E5-1406-42DC-BD24-6F873D011628}" type="sibTrans" cxnId="{AFA029E2-74E1-4381-A992-7AF6811B6DAE}">
      <dgm:prSet/>
      <dgm:spPr/>
      <dgm:t>
        <a:bodyPr/>
        <a:lstStyle/>
        <a:p>
          <a:endParaRPr lang="fr-FR"/>
        </a:p>
      </dgm:t>
    </dgm:pt>
    <dgm:pt modelId="{C3FF4066-1A74-4B85-9877-7767C3B1B615}">
      <dgm:prSet phldrT="[Texte]"/>
      <dgm:spPr>
        <a:solidFill>
          <a:srgbClr val="A7DE8F"/>
        </a:solidFill>
        <a:ln>
          <a:noFill/>
        </a:ln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Axe 6 : Social </a:t>
          </a:r>
          <a:r>
            <a:rPr lang="fr-FR" dirty="0" err="1">
              <a:solidFill>
                <a:schemeClr val="tx1"/>
              </a:solidFill>
            </a:rPr>
            <a:t>policies</a:t>
          </a:r>
          <a:endParaRPr lang="fr-FR" dirty="0">
            <a:solidFill>
              <a:schemeClr val="tx1"/>
            </a:solidFill>
          </a:endParaRPr>
        </a:p>
      </dgm:t>
    </dgm:pt>
    <dgm:pt modelId="{935F4966-E502-4BD6-8844-0E624AD58BC0}" type="parTrans" cxnId="{B282A1C5-6653-43E8-A084-B878013394F1}">
      <dgm:prSet/>
      <dgm:spPr/>
      <dgm:t>
        <a:bodyPr/>
        <a:lstStyle/>
        <a:p>
          <a:endParaRPr lang="fr-FR"/>
        </a:p>
      </dgm:t>
    </dgm:pt>
    <dgm:pt modelId="{1D3A62ED-AD52-4C90-BE29-0C4E18DB4FCD}" type="sibTrans" cxnId="{B282A1C5-6653-43E8-A084-B878013394F1}">
      <dgm:prSet/>
      <dgm:spPr/>
      <dgm:t>
        <a:bodyPr/>
        <a:lstStyle/>
        <a:p>
          <a:endParaRPr lang="fr-FR"/>
        </a:p>
      </dgm:t>
    </dgm:pt>
    <dgm:pt modelId="{FB0B6AC4-CFD3-4519-ACD2-D09D29E79712}">
      <dgm:prSet phldrT="[Texte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GB" dirty="0"/>
            <a:t>Continue the decarbonization of university activities</a:t>
          </a:r>
          <a:endParaRPr lang="fr-FR" dirty="0"/>
        </a:p>
      </dgm:t>
    </dgm:pt>
    <dgm:pt modelId="{2BA86DBA-C1C9-496E-87D7-64BC198F5680}" type="parTrans" cxnId="{F8B4195C-845B-4FCB-B073-187C74229EBB}">
      <dgm:prSet/>
      <dgm:spPr/>
      <dgm:t>
        <a:bodyPr/>
        <a:lstStyle/>
        <a:p>
          <a:endParaRPr lang="fr-FR"/>
        </a:p>
      </dgm:t>
    </dgm:pt>
    <dgm:pt modelId="{6A6D98B1-FCB6-4A57-B321-3150AD6D2D60}" type="sibTrans" cxnId="{F8B4195C-845B-4FCB-B073-187C74229EBB}">
      <dgm:prSet/>
      <dgm:spPr/>
      <dgm:t>
        <a:bodyPr/>
        <a:lstStyle/>
        <a:p>
          <a:endParaRPr lang="fr-FR"/>
        </a:p>
      </dgm:t>
    </dgm:pt>
    <dgm:pt modelId="{A40DA989-5DEC-4E19-B8C4-BD86588659E0}">
      <dgm:prSet phldrT="[Texte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GB" dirty="0"/>
            <a:t>Control and reduce the university's environmental footprint by taking into account the impacts on health</a:t>
          </a:r>
          <a:endParaRPr lang="fr-FR" dirty="0"/>
        </a:p>
      </dgm:t>
    </dgm:pt>
    <dgm:pt modelId="{64F93A30-B17E-4270-ACAE-0C5DFCDC2A0D}" type="parTrans" cxnId="{E23D0DA3-F621-4F6F-8155-C1B78F9088BC}">
      <dgm:prSet/>
      <dgm:spPr/>
      <dgm:t>
        <a:bodyPr/>
        <a:lstStyle/>
        <a:p>
          <a:endParaRPr lang="fr-FR"/>
        </a:p>
      </dgm:t>
    </dgm:pt>
    <dgm:pt modelId="{41AA5421-F765-44AF-B347-2646E4E6FB46}" type="sibTrans" cxnId="{E23D0DA3-F621-4F6F-8155-C1B78F9088BC}">
      <dgm:prSet/>
      <dgm:spPr/>
      <dgm:t>
        <a:bodyPr/>
        <a:lstStyle/>
        <a:p>
          <a:endParaRPr lang="fr-FR"/>
        </a:p>
      </dgm:t>
    </dgm:pt>
    <dgm:pt modelId="{CEF5A7C9-B868-4ABC-A8CD-1DDA5CE8CB2F}">
      <dgm:prSet phldrT="[Texte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en-GB" dirty="0"/>
            <a:t>Strengthen the visibility of social policies and actions for quality of life at work</a:t>
          </a:r>
          <a:endParaRPr lang="fr-FR" dirty="0"/>
        </a:p>
      </dgm:t>
    </dgm:pt>
    <dgm:pt modelId="{E80D7EF8-8627-4E36-9B05-229A63F257F2}" type="parTrans" cxnId="{163948C5-2F43-4E97-9CF3-F420F9CAF028}">
      <dgm:prSet/>
      <dgm:spPr/>
      <dgm:t>
        <a:bodyPr/>
        <a:lstStyle/>
        <a:p>
          <a:endParaRPr lang="fr-FR"/>
        </a:p>
      </dgm:t>
    </dgm:pt>
    <dgm:pt modelId="{5CD63FD9-20EE-4009-8558-86B2EF469849}" type="sibTrans" cxnId="{163948C5-2F43-4E97-9CF3-F420F9CAF028}">
      <dgm:prSet/>
      <dgm:spPr/>
      <dgm:t>
        <a:bodyPr/>
        <a:lstStyle/>
        <a:p>
          <a:endParaRPr lang="fr-FR"/>
        </a:p>
      </dgm:t>
    </dgm:pt>
    <dgm:pt modelId="{F7A97503-878D-4056-9589-135C7B57D486}">
      <dgm:prSet/>
      <dgm:spPr/>
      <dgm:t>
        <a:bodyPr/>
        <a:lstStyle/>
        <a:p>
          <a:endParaRPr lang="en-GB" dirty="0"/>
        </a:p>
      </dgm:t>
    </dgm:pt>
    <dgm:pt modelId="{ACF6A767-4F23-4578-A995-4089CD22C9F3}" type="parTrans" cxnId="{83803DB9-00EF-400D-B545-E5D120D023EE}">
      <dgm:prSet/>
      <dgm:spPr/>
      <dgm:t>
        <a:bodyPr/>
        <a:lstStyle/>
        <a:p>
          <a:endParaRPr lang="en-GB"/>
        </a:p>
      </dgm:t>
    </dgm:pt>
    <dgm:pt modelId="{8E8D0E00-39AA-4CF8-AA3A-A62B5B358D8A}" type="sibTrans" cxnId="{83803DB9-00EF-400D-B545-E5D120D023EE}">
      <dgm:prSet/>
      <dgm:spPr/>
      <dgm:t>
        <a:bodyPr/>
        <a:lstStyle/>
        <a:p>
          <a:endParaRPr lang="en-GB"/>
        </a:p>
      </dgm:t>
    </dgm:pt>
    <dgm:pt modelId="{D60300B4-68E7-400B-BA80-45A92F8832E7}" type="pres">
      <dgm:prSet presAssocID="{0582A1D9-8756-46FB-B009-8AA7896DEF8E}" presName="Name0" presStyleCnt="0">
        <dgm:presLayoutVars>
          <dgm:dir/>
          <dgm:animLvl val="lvl"/>
          <dgm:resizeHandles val="exact"/>
        </dgm:presLayoutVars>
      </dgm:prSet>
      <dgm:spPr/>
    </dgm:pt>
    <dgm:pt modelId="{F19AE625-19D6-4A00-9B09-4ADBF6B9CA79}" type="pres">
      <dgm:prSet presAssocID="{82F03879-3245-4699-886B-7957E9445061}" presName="composite" presStyleCnt="0"/>
      <dgm:spPr/>
    </dgm:pt>
    <dgm:pt modelId="{7CC427A8-2D29-4C5C-9B9D-93B4585C30C4}" type="pres">
      <dgm:prSet presAssocID="{82F03879-3245-4699-886B-7957E944506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B6C0277-8D1C-4DB2-BF60-193FBA131BDE}" type="pres">
      <dgm:prSet presAssocID="{82F03879-3245-4699-886B-7957E9445061}" presName="desTx" presStyleLbl="alignAccFollowNode1" presStyleIdx="0" presStyleCnt="3">
        <dgm:presLayoutVars>
          <dgm:bulletEnabled val="1"/>
        </dgm:presLayoutVars>
      </dgm:prSet>
      <dgm:spPr/>
    </dgm:pt>
    <dgm:pt modelId="{A712094B-00C5-4216-8052-937EA04234B3}" type="pres">
      <dgm:prSet presAssocID="{3965F987-0225-407E-8B3C-A28A9D216414}" presName="space" presStyleCnt="0"/>
      <dgm:spPr/>
    </dgm:pt>
    <dgm:pt modelId="{CA75BAE3-6D9C-4D6F-8B9C-C57D45729B37}" type="pres">
      <dgm:prSet presAssocID="{79FE7AEC-5F70-4C9E-950F-FB830B73CF53}" presName="composite" presStyleCnt="0"/>
      <dgm:spPr/>
    </dgm:pt>
    <dgm:pt modelId="{59281BC0-2CDA-487A-B899-F9B07FC51227}" type="pres">
      <dgm:prSet presAssocID="{79FE7AEC-5F70-4C9E-950F-FB830B73CF5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DC0D618-5537-4747-A037-0AA86E67B3FD}" type="pres">
      <dgm:prSet presAssocID="{79FE7AEC-5F70-4C9E-950F-FB830B73CF53}" presName="desTx" presStyleLbl="alignAccFollowNode1" presStyleIdx="1" presStyleCnt="3">
        <dgm:presLayoutVars>
          <dgm:bulletEnabled val="1"/>
        </dgm:presLayoutVars>
      </dgm:prSet>
      <dgm:spPr/>
    </dgm:pt>
    <dgm:pt modelId="{F3556C97-DD98-4D94-9035-40C16FC26665}" type="pres">
      <dgm:prSet presAssocID="{8E6597E5-1406-42DC-BD24-6F873D011628}" presName="space" presStyleCnt="0"/>
      <dgm:spPr/>
    </dgm:pt>
    <dgm:pt modelId="{5C392A72-F01C-4F19-91B9-40AF5A527EF8}" type="pres">
      <dgm:prSet presAssocID="{C3FF4066-1A74-4B85-9877-7767C3B1B615}" presName="composite" presStyleCnt="0"/>
      <dgm:spPr/>
    </dgm:pt>
    <dgm:pt modelId="{32F047DD-2AE2-445F-A122-745643795AB4}" type="pres">
      <dgm:prSet presAssocID="{C3FF4066-1A74-4B85-9877-7767C3B1B61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5F6D200-5354-41BE-B3C8-625CBFBCE920}" type="pres">
      <dgm:prSet presAssocID="{C3FF4066-1A74-4B85-9877-7767C3B1B61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16D4323-933C-4615-A7DB-79BCF40C7381}" type="presOf" srcId="{CEF5A7C9-B868-4ABC-A8CD-1DDA5CE8CB2F}" destId="{75F6D200-5354-41BE-B3C8-625CBFBCE920}" srcOrd="0" destOrd="0" presId="urn:microsoft.com/office/officeart/2005/8/layout/hList1"/>
    <dgm:cxn modelId="{F8B81431-0625-4A2A-B533-9B1F05BA58AC}" srcId="{0582A1D9-8756-46FB-B009-8AA7896DEF8E}" destId="{82F03879-3245-4699-886B-7957E9445061}" srcOrd="0" destOrd="0" parTransId="{214479C1-71C8-483B-A43E-1BFE057A3BD2}" sibTransId="{3965F987-0225-407E-8B3C-A28A9D216414}"/>
    <dgm:cxn modelId="{7D84F635-D66D-484F-8DD8-F857902FF9F3}" type="presOf" srcId="{C3FF4066-1A74-4B85-9877-7767C3B1B615}" destId="{32F047DD-2AE2-445F-A122-745643795AB4}" srcOrd="0" destOrd="0" presId="urn:microsoft.com/office/officeart/2005/8/layout/hList1"/>
    <dgm:cxn modelId="{988FF140-0D53-4C11-A4CD-8A60C46097FC}" type="presOf" srcId="{FB0B6AC4-CFD3-4519-ACD2-D09D29E79712}" destId="{DB6C0277-8D1C-4DB2-BF60-193FBA131BDE}" srcOrd="0" destOrd="0" presId="urn:microsoft.com/office/officeart/2005/8/layout/hList1"/>
    <dgm:cxn modelId="{F8B4195C-845B-4FCB-B073-187C74229EBB}" srcId="{82F03879-3245-4699-886B-7957E9445061}" destId="{FB0B6AC4-CFD3-4519-ACD2-D09D29E79712}" srcOrd="0" destOrd="0" parTransId="{2BA86DBA-C1C9-496E-87D7-64BC198F5680}" sibTransId="{6A6D98B1-FCB6-4A57-B321-3150AD6D2D60}"/>
    <dgm:cxn modelId="{6C245652-C726-4874-8530-51D443EF3CD8}" type="presOf" srcId="{F7A97503-878D-4056-9589-135C7B57D486}" destId="{75F6D200-5354-41BE-B3C8-625CBFBCE920}" srcOrd="0" destOrd="1" presId="urn:microsoft.com/office/officeart/2005/8/layout/hList1"/>
    <dgm:cxn modelId="{E23D0DA3-F621-4F6F-8155-C1B78F9088BC}" srcId="{79FE7AEC-5F70-4C9E-950F-FB830B73CF53}" destId="{A40DA989-5DEC-4E19-B8C4-BD86588659E0}" srcOrd="0" destOrd="0" parTransId="{64F93A30-B17E-4270-ACAE-0C5DFCDC2A0D}" sibTransId="{41AA5421-F765-44AF-B347-2646E4E6FB46}"/>
    <dgm:cxn modelId="{83803DB9-00EF-400D-B545-E5D120D023EE}" srcId="{C3FF4066-1A74-4B85-9877-7767C3B1B615}" destId="{F7A97503-878D-4056-9589-135C7B57D486}" srcOrd="1" destOrd="0" parTransId="{ACF6A767-4F23-4578-A995-4089CD22C9F3}" sibTransId="{8E8D0E00-39AA-4CF8-AA3A-A62B5B358D8A}"/>
    <dgm:cxn modelId="{CB64A6BD-BBBA-4808-98B3-17BE4F630E57}" type="presOf" srcId="{0582A1D9-8756-46FB-B009-8AA7896DEF8E}" destId="{D60300B4-68E7-400B-BA80-45A92F8832E7}" srcOrd="0" destOrd="0" presId="urn:microsoft.com/office/officeart/2005/8/layout/hList1"/>
    <dgm:cxn modelId="{163948C5-2F43-4E97-9CF3-F420F9CAF028}" srcId="{C3FF4066-1A74-4B85-9877-7767C3B1B615}" destId="{CEF5A7C9-B868-4ABC-A8CD-1DDA5CE8CB2F}" srcOrd="0" destOrd="0" parTransId="{E80D7EF8-8627-4E36-9B05-229A63F257F2}" sibTransId="{5CD63FD9-20EE-4009-8558-86B2EF469849}"/>
    <dgm:cxn modelId="{B282A1C5-6653-43E8-A084-B878013394F1}" srcId="{0582A1D9-8756-46FB-B009-8AA7896DEF8E}" destId="{C3FF4066-1A74-4B85-9877-7767C3B1B615}" srcOrd="2" destOrd="0" parTransId="{935F4966-E502-4BD6-8844-0E624AD58BC0}" sibTransId="{1D3A62ED-AD52-4C90-BE29-0C4E18DB4FCD}"/>
    <dgm:cxn modelId="{F861D5D8-3A6E-49E6-81DC-0FC58F2F9BD4}" type="presOf" srcId="{82F03879-3245-4699-886B-7957E9445061}" destId="{7CC427A8-2D29-4C5C-9B9D-93B4585C30C4}" srcOrd="0" destOrd="0" presId="urn:microsoft.com/office/officeart/2005/8/layout/hList1"/>
    <dgm:cxn modelId="{3D97F8DB-4378-451B-ACEC-2FF3F53A65C9}" type="presOf" srcId="{A40DA989-5DEC-4E19-B8C4-BD86588659E0}" destId="{2DC0D618-5537-4747-A037-0AA86E67B3FD}" srcOrd="0" destOrd="0" presId="urn:microsoft.com/office/officeart/2005/8/layout/hList1"/>
    <dgm:cxn modelId="{4E4624E0-5DB0-4948-97FB-182D53B4C3C5}" type="presOf" srcId="{79FE7AEC-5F70-4C9E-950F-FB830B73CF53}" destId="{59281BC0-2CDA-487A-B899-F9B07FC51227}" srcOrd="0" destOrd="0" presId="urn:microsoft.com/office/officeart/2005/8/layout/hList1"/>
    <dgm:cxn modelId="{AFA029E2-74E1-4381-A992-7AF6811B6DAE}" srcId="{0582A1D9-8756-46FB-B009-8AA7896DEF8E}" destId="{79FE7AEC-5F70-4C9E-950F-FB830B73CF53}" srcOrd="1" destOrd="0" parTransId="{0DF470D1-93C5-42BE-BAE3-942873431B0A}" sibTransId="{8E6597E5-1406-42DC-BD24-6F873D011628}"/>
    <dgm:cxn modelId="{EBB1A100-0AB0-42F8-B924-022BBB580916}" type="presParOf" srcId="{D60300B4-68E7-400B-BA80-45A92F8832E7}" destId="{F19AE625-19D6-4A00-9B09-4ADBF6B9CA79}" srcOrd="0" destOrd="0" presId="urn:microsoft.com/office/officeart/2005/8/layout/hList1"/>
    <dgm:cxn modelId="{3C4FF8C2-0E1C-4417-9A7D-D82566EDB9DF}" type="presParOf" srcId="{F19AE625-19D6-4A00-9B09-4ADBF6B9CA79}" destId="{7CC427A8-2D29-4C5C-9B9D-93B4585C30C4}" srcOrd="0" destOrd="0" presId="urn:microsoft.com/office/officeart/2005/8/layout/hList1"/>
    <dgm:cxn modelId="{7126118D-C8F7-4F2C-A610-465986C5E685}" type="presParOf" srcId="{F19AE625-19D6-4A00-9B09-4ADBF6B9CA79}" destId="{DB6C0277-8D1C-4DB2-BF60-193FBA131BDE}" srcOrd="1" destOrd="0" presId="urn:microsoft.com/office/officeart/2005/8/layout/hList1"/>
    <dgm:cxn modelId="{615F0B29-1EB3-44C9-ACD2-B0510B25DB48}" type="presParOf" srcId="{D60300B4-68E7-400B-BA80-45A92F8832E7}" destId="{A712094B-00C5-4216-8052-937EA04234B3}" srcOrd="1" destOrd="0" presId="urn:microsoft.com/office/officeart/2005/8/layout/hList1"/>
    <dgm:cxn modelId="{792B0069-06C0-4448-B0AC-83985F25D461}" type="presParOf" srcId="{D60300B4-68E7-400B-BA80-45A92F8832E7}" destId="{CA75BAE3-6D9C-4D6F-8B9C-C57D45729B37}" srcOrd="2" destOrd="0" presId="urn:microsoft.com/office/officeart/2005/8/layout/hList1"/>
    <dgm:cxn modelId="{0163E1AA-2F4F-4F9D-BE32-120F9BBDBF42}" type="presParOf" srcId="{CA75BAE3-6D9C-4D6F-8B9C-C57D45729B37}" destId="{59281BC0-2CDA-487A-B899-F9B07FC51227}" srcOrd="0" destOrd="0" presId="urn:microsoft.com/office/officeart/2005/8/layout/hList1"/>
    <dgm:cxn modelId="{77DF091F-BECA-4625-9DFB-030325D7782D}" type="presParOf" srcId="{CA75BAE3-6D9C-4D6F-8B9C-C57D45729B37}" destId="{2DC0D618-5537-4747-A037-0AA86E67B3FD}" srcOrd="1" destOrd="0" presId="urn:microsoft.com/office/officeart/2005/8/layout/hList1"/>
    <dgm:cxn modelId="{A1A81184-5D05-47EF-90A4-67926EF69D69}" type="presParOf" srcId="{D60300B4-68E7-400B-BA80-45A92F8832E7}" destId="{F3556C97-DD98-4D94-9035-40C16FC26665}" srcOrd="3" destOrd="0" presId="urn:microsoft.com/office/officeart/2005/8/layout/hList1"/>
    <dgm:cxn modelId="{71EFE134-6BCD-4F0C-88CA-8C945F2E4948}" type="presParOf" srcId="{D60300B4-68E7-400B-BA80-45A92F8832E7}" destId="{5C392A72-F01C-4F19-91B9-40AF5A527EF8}" srcOrd="4" destOrd="0" presId="urn:microsoft.com/office/officeart/2005/8/layout/hList1"/>
    <dgm:cxn modelId="{FEBFF7B3-6BAC-47EA-AEAD-D99CC173004A}" type="presParOf" srcId="{5C392A72-F01C-4F19-91B9-40AF5A527EF8}" destId="{32F047DD-2AE2-445F-A122-745643795AB4}" srcOrd="0" destOrd="0" presId="urn:microsoft.com/office/officeart/2005/8/layout/hList1"/>
    <dgm:cxn modelId="{02ADA85C-1A69-4ED6-A162-134D080FE3DE}" type="presParOf" srcId="{5C392A72-F01C-4F19-91B9-40AF5A527EF8}" destId="{75F6D200-5354-41BE-B3C8-625CBFBCE92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1FF834-00BE-4061-B595-07A4FA8CDE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0CCE2FC-7955-47DA-9420-FFFE8EA7D1C8}">
      <dgm:prSet phldrT="[Texte]" custT="1"/>
      <dgm:spPr>
        <a:noFill/>
        <a:ln>
          <a:solidFill>
            <a:srgbClr val="A4E0C2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3 objectives</a:t>
          </a:r>
        </a:p>
      </dgm:t>
    </dgm:pt>
    <dgm:pt modelId="{9BC31EB5-737F-483C-8F52-9EECF30C689F}" type="parTrans" cxnId="{24174EC6-8B90-497A-A69D-3A71C415D5A3}">
      <dgm:prSet/>
      <dgm:spPr/>
      <dgm:t>
        <a:bodyPr/>
        <a:lstStyle/>
        <a:p>
          <a:endParaRPr lang="fr-FR"/>
        </a:p>
      </dgm:t>
    </dgm:pt>
    <dgm:pt modelId="{39ADD66C-8984-4842-BEDD-F6094AFC80D8}" type="sibTrans" cxnId="{24174EC6-8B90-497A-A69D-3A71C415D5A3}">
      <dgm:prSet custT="1"/>
      <dgm:spPr>
        <a:solidFill>
          <a:srgbClr val="A4E0C2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3D2FC73-759E-4C26-8E89-9F4E844294C6}">
      <dgm:prSet phldrT="[Texte]" custT="1"/>
      <dgm:spPr>
        <a:noFill/>
        <a:ln>
          <a:solidFill>
            <a:srgbClr val="A4E0C2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9 </a:t>
          </a:r>
          <a:r>
            <a:rPr lang="fr-FR" sz="1400" b="1" dirty="0" err="1">
              <a:solidFill>
                <a:schemeClr val="tx1"/>
              </a:solidFill>
            </a:rPr>
            <a:t>priorities</a:t>
          </a:r>
          <a:endParaRPr lang="fr-FR" sz="1400" b="1" dirty="0">
            <a:solidFill>
              <a:schemeClr val="tx1"/>
            </a:solidFill>
          </a:endParaRPr>
        </a:p>
      </dgm:t>
    </dgm:pt>
    <dgm:pt modelId="{F742039F-3E41-4477-8678-94C73F56EE84}" type="parTrans" cxnId="{35E50804-3EBF-421B-B4E6-9B2754659E4D}">
      <dgm:prSet/>
      <dgm:spPr/>
      <dgm:t>
        <a:bodyPr/>
        <a:lstStyle/>
        <a:p>
          <a:endParaRPr lang="fr-FR"/>
        </a:p>
      </dgm:t>
    </dgm:pt>
    <dgm:pt modelId="{7AFDD814-2C41-40BB-B784-1C5EA2186258}" type="sibTrans" cxnId="{35E50804-3EBF-421B-B4E6-9B2754659E4D}">
      <dgm:prSet/>
      <dgm:spPr>
        <a:solidFill>
          <a:srgbClr val="A4E0C2"/>
        </a:solidFill>
      </dgm:spPr>
      <dgm:t>
        <a:bodyPr/>
        <a:lstStyle/>
        <a:p>
          <a:endParaRPr lang="fr-FR"/>
        </a:p>
      </dgm:t>
    </dgm:pt>
    <dgm:pt modelId="{ED235D4C-41AD-4921-B428-2669254ED4BB}">
      <dgm:prSet phldrT="[Texte]" custT="1"/>
      <dgm:spPr>
        <a:noFill/>
        <a:ln>
          <a:solidFill>
            <a:srgbClr val="A4E0C2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28 actions</a:t>
          </a:r>
        </a:p>
      </dgm:t>
    </dgm:pt>
    <dgm:pt modelId="{0D129A95-4838-416A-8D62-2F4F8B064207}" type="parTrans" cxnId="{22CBE348-DB8A-4065-854F-D5DBA19CC499}">
      <dgm:prSet/>
      <dgm:spPr/>
      <dgm:t>
        <a:bodyPr/>
        <a:lstStyle/>
        <a:p>
          <a:endParaRPr lang="fr-FR"/>
        </a:p>
      </dgm:t>
    </dgm:pt>
    <dgm:pt modelId="{7C3961E4-4ED0-4128-9F83-389F2CAB0939}" type="sibTrans" cxnId="{22CBE348-DB8A-4065-854F-D5DBA19CC499}">
      <dgm:prSet/>
      <dgm:spPr/>
      <dgm:t>
        <a:bodyPr/>
        <a:lstStyle/>
        <a:p>
          <a:endParaRPr lang="fr-FR"/>
        </a:p>
      </dgm:t>
    </dgm:pt>
    <dgm:pt modelId="{CFDAF2EB-1315-4066-A786-BE1D2F8BAC79}" type="pres">
      <dgm:prSet presAssocID="{2F1FF834-00BE-4061-B595-07A4FA8CDED8}" presName="Name0" presStyleCnt="0">
        <dgm:presLayoutVars>
          <dgm:dir/>
          <dgm:resizeHandles val="exact"/>
        </dgm:presLayoutVars>
      </dgm:prSet>
      <dgm:spPr/>
    </dgm:pt>
    <dgm:pt modelId="{848E33F1-6AA8-4884-935B-268FB3A43A47}" type="pres">
      <dgm:prSet presAssocID="{40CCE2FC-7955-47DA-9420-FFFE8EA7D1C8}" presName="node" presStyleLbl="node1" presStyleIdx="0" presStyleCnt="3" custScaleY="40712">
        <dgm:presLayoutVars>
          <dgm:bulletEnabled val="1"/>
        </dgm:presLayoutVars>
      </dgm:prSet>
      <dgm:spPr/>
    </dgm:pt>
    <dgm:pt modelId="{DBCF597E-1B85-46BD-BC75-D7482B21EF35}" type="pres">
      <dgm:prSet presAssocID="{39ADD66C-8984-4842-BEDD-F6094AFC80D8}" presName="sibTrans" presStyleLbl="sibTrans2D1" presStyleIdx="0" presStyleCnt="2"/>
      <dgm:spPr>
        <a:xfrm>
          <a:off x="1739279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</dgm:spPr>
    </dgm:pt>
    <dgm:pt modelId="{08C993EC-5939-4DA1-A351-EAFD57462ECE}" type="pres">
      <dgm:prSet presAssocID="{39ADD66C-8984-4842-BEDD-F6094AFC80D8}" presName="connectorText" presStyleLbl="sibTrans2D1" presStyleIdx="0" presStyleCnt="2"/>
      <dgm:spPr/>
    </dgm:pt>
    <dgm:pt modelId="{5154DFA1-9CEA-45E3-BFC2-8A3CFA67862B}" type="pres">
      <dgm:prSet presAssocID="{83D2FC73-759E-4C26-8E89-9F4E844294C6}" presName="node" presStyleLbl="node1" presStyleIdx="1" presStyleCnt="3" custScaleY="40712">
        <dgm:presLayoutVars>
          <dgm:bulletEnabled val="1"/>
        </dgm:presLayoutVars>
      </dgm:prSet>
      <dgm:spPr/>
    </dgm:pt>
    <dgm:pt modelId="{AECB39EC-C550-4788-B0BE-0F78AF9EEC98}" type="pres">
      <dgm:prSet presAssocID="{7AFDD814-2C41-40BB-B784-1C5EA2186258}" presName="sibTrans" presStyleLbl="sibTrans2D1" presStyleIdx="1" presStyleCnt="2"/>
      <dgm:spPr/>
    </dgm:pt>
    <dgm:pt modelId="{F242D870-1591-4320-A7B7-53BD9AC8CF74}" type="pres">
      <dgm:prSet presAssocID="{7AFDD814-2C41-40BB-B784-1C5EA2186258}" presName="connectorText" presStyleLbl="sibTrans2D1" presStyleIdx="1" presStyleCnt="2"/>
      <dgm:spPr/>
    </dgm:pt>
    <dgm:pt modelId="{2E8B5A57-AFC6-4484-B0A5-202DA26AC3A2}" type="pres">
      <dgm:prSet presAssocID="{ED235D4C-41AD-4921-B428-2669254ED4BB}" presName="node" presStyleLbl="node1" presStyleIdx="2" presStyleCnt="3" custScaleY="40712">
        <dgm:presLayoutVars>
          <dgm:bulletEnabled val="1"/>
        </dgm:presLayoutVars>
      </dgm:prSet>
      <dgm:spPr/>
    </dgm:pt>
  </dgm:ptLst>
  <dgm:cxnLst>
    <dgm:cxn modelId="{35E50804-3EBF-421B-B4E6-9B2754659E4D}" srcId="{2F1FF834-00BE-4061-B595-07A4FA8CDED8}" destId="{83D2FC73-759E-4C26-8E89-9F4E844294C6}" srcOrd="1" destOrd="0" parTransId="{F742039F-3E41-4477-8678-94C73F56EE84}" sibTransId="{7AFDD814-2C41-40BB-B784-1C5EA2186258}"/>
    <dgm:cxn modelId="{C52F282F-DD50-41EA-8D0E-F251A9A1B20C}" type="presOf" srcId="{ED235D4C-41AD-4921-B428-2669254ED4BB}" destId="{2E8B5A57-AFC6-4484-B0A5-202DA26AC3A2}" srcOrd="0" destOrd="0" presId="urn:microsoft.com/office/officeart/2005/8/layout/process1"/>
    <dgm:cxn modelId="{67FF2539-DE0C-4BD5-908A-39C829FF0E64}" type="presOf" srcId="{39ADD66C-8984-4842-BEDD-F6094AFC80D8}" destId="{DBCF597E-1B85-46BD-BC75-D7482B21EF35}" srcOrd="0" destOrd="0" presId="urn:microsoft.com/office/officeart/2005/8/layout/process1"/>
    <dgm:cxn modelId="{9DFEE839-5B7F-4150-9758-54359F35C667}" type="presOf" srcId="{83D2FC73-759E-4C26-8E89-9F4E844294C6}" destId="{5154DFA1-9CEA-45E3-BFC2-8A3CFA67862B}" srcOrd="0" destOrd="0" presId="urn:microsoft.com/office/officeart/2005/8/layout/process1"/>
    <dgm:cxn modelId="{23DACF44-5232-4DC8-9A62-A5AF34A4FD4F}" type="presOf" srcId="{39ADD66C-8984-4842-BEDD-F6094AFC80D8}" destId="{08C993EC-5939-4DA1-A351-EAFD57462ECE}" srcOrd="1" destOrd="0" presId="urn:microsoft.com/office/officeart/2005/8/layout/process1"/>
    <dgm:cxn modelId="{22CBE348-DB8A-4065-854F-D5DBA19CC499}" srcId="{2F1FF834-00BE-4061-B595-07A4FA8CDED8}" destId="{ED235D4C-41AD-4921-B428-2669254ED4BB}" srcOrd="2" destOrd="0" parTransId="{0D129A95-4838-416A-8D62-2F4F8B064207}" sibTransId="{7C3961E4-4ED0-4128-9F83-389F2CAB0939}"/>
    <dgm:cxn modelId="{4F75A771-23E3-4B5C-AF93-875A71ED6FB9}" type="presOf" srcId="{7AFDD814-2C41-40BB-B784-1C5EA2186258}" destId="{AECB39EC-C550-4788-B0BE-0F78AF9EEC98}" srcOrd="0" destOrd="0" presId="urn:microsoft.com/office/officeart/2005/8/layout/process1"/>
    <dgm:cxn modelId="{0D28D091-3E12-4ED6-B3B5-E67A27CC39BD}" type="presOf" srcId="{40CCE2FC-7955-47DA-9420-FFFE8EA7D1C8}" destId="{848E33F1-6AA8-4884-935B-268FB3A43A47}" srcOrd="0" destOrd="0" presId="urn:microsoft.com/office/officeart/2005/8/layout/process1"/>
    <dgm:cxn modelId="{8CBAC5A6-55B4-48E8-893B-0028BDEA6FAE}" type="presOf" srcId="{7AFDD814-2C41-40BB-B784-1C5EA2186258}" destId="{F242D870-1591-4320-A7B7-53BD9AC8CF74}" srcOrd="1" destOrd="0" presId="urn:microsoft.com/office/officeart/2005/8/layout/process1"/>
    <dgm:cxn modelId="{24174EC6-8B90-497A-A69D-3A71C415D5A3}" srcId="{2F1FF834-00BE-4061-B595-07A4FA8CDED8}" destId="{40CCE2FC-7955-47DA-9420-FFFE8EA7D1C8}" srcOrd="0" destOrd="0" parTransId="{9BC31EB5-737F-483C-8F52-9EECF30C689F}" sibTransId="{39ADD66C-8984-4842-BEDD-F6094AFC80D8}"/>
    <dgm:cxn modelId="{393057F4-C217-4EFC-A24E-376ED0F91FC2}" type="presOf" srcId="{2F1FF834-00BE-4061-B595-07A4FA8CDED8}" destId="{CFDAF2EB-1315-4066-A786-BE1D2F8BAC79}" srcOrd="0" destOrd="0" presId="urn:microsoft.com/office/officeart/2005/8/layout/process1"/>
    <dgm:cxn modelId="{AB191ED0-4AFA-48C8-9096-198C6F9DAA0B}" type="presParOf" srcId="{CFDAF2EB-1315-4066-A786-BE1D2F8BAC79}" destId="{848E33F1-6AA8-4884-935B-268FB3A43A47}" srcOrd="0" destOrd="0" presId="urn:microsoft.com/office/officeart/2005/8/layout/process1"/>
    <dgm:cxn modelId="{B6967E83-AD60-49BB-A346-24A9A07DC0AD}" type="presParOf" srcId="{CFDAF2EB-1315-4066-A786-BE1D2F8BAC79}" destId="{DBCF597E-1B85-46BD-BC75-D7482B21EF35}" srcOrd="1" destOrd="0" presId="urn:microsoft.com/office/officeart/2005/8/layout/process1"/>
    <dgm:cxn modelId="{EF0E445A-085A-4073-AE9E-B88C7ED9A983}" type="presParOf" srcId="{DBCF597E-1B85-46BD-BC75-D7482B21EF35}" destId="{08C993EC-5939-4DA1-A351-EAFD57462ECE}" srcOrd="0" destOrd="0" presId="urn:microsoft.com/office/officeart/2005/8/layout/process1"/>
    <dgm:cxn modelId="{E0B60BB8-1031-44C1-93ED-2BCDA555F080}" type="presParOf" srcId="{CFDAF2EB-1315-4066-A786-BE1D2F8BAC79}" destId="{5154DFA1-9CEA-45E3-BFC2-8A3CFA67862B}" srcOrd="2" destOrd="0" presId="urn:microsoft.com/office/officeart/2005/8/layout/process1"/>
    <dgm:cxn modelId="{A112B532-AE24-4A7D-96C1-78447AC58DE7}" type="presParOf" srcId="{CFDAF2EB-1315-4066-A786-BE1D2F8BAC79}" destId="{AECB39EC-C550-4788-B0BE-0F78AF9EEC98}" srcOrd="3" destOrd="0" presId="urn:microsoft.com/office/officeart/2005/8/layout/process1"/>
    <dgm:cxn modelId="{D1DA4FF7-FC60-4667-A5E0-05886292879D}" type="presParOf" srcId="{AECB39EC-C550-4788-B0BE-0F78AF9EEC98}" destId="{F242D870-1591-4320-A7B7-53BD9AC8CF74}" srcOrd="0" destOrd="0" presId="urn:microsoft.com/office/officeart/2005/8/layout/process1"/>
    <dgm:cxn modelId="{44E26BAA-6AB6-4324-9327-506CB29A3BFD}" type="presParOf" srcId="{CFDAF2EB-1315-4066-A786-BE1D2F8BAC79}" destId="{2E8B5A57-AFC6-4484-B0A5-202DA26AC3A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336935-32CB-4B14-A714-363C221D36A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D43AC91-CA6F-4E6D-AB2C-AABD779AC1B8}">
      <dgm:prSet phldrT="[Texte]" custT="1"/>
      <dgm:spPr>
        <a:solidFill>
          <a:srgbClr val="A4E0C2"/>
        </a:solidFill>
      </dgm:spPr>
      <dgm:t>
        <a:bodyPr/>
        <a:lstStyle/>
        <a:p>
          <a:pPr algn="l"/>
          <a:r>
            <a:rPr lang="en-GB" sz="1600" b="1" dirty="0">
              <a:solidFill>
                <a:schemeClr val="tx1"/>
              </a:solidFill>
            </a:rPr>
            <a:t>Manage and evaluate the sustainable development and social responsibility approach by involving stakeholders</a:t>
          </a:r>
          <a:endParaRPr lang="fr-FR" sz="1600" b="1" dirty="0">
            <a:solidFill>
              <a:schemeClr val="tx1"/>
            </a:solidFill>
          </a:endParaRPr>
        </a:p>
      </dgm:t>
    </dgm:pt>
    <dgm:pt modelId="{79A21324-6C7E-4FB9-BEEA-ED07FACF4011}" type="par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0C6454-BEF4-4C63-A99B-767DF045B756}" type="sib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8EFA03-9119-47C0-AB53-7BBF2A8B301E}">
      <dgm:prSet phldrT="[Texte]"/>
      <dgm:spPr>
        <a:noFill/>
        <a:ln w="38100">
          <a:solidFill>
            <a:srgbClr val="A4E0C2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Raise awareness and train all the members of governing bodies and elected officials</a:t>
          </a:r>
          <a:endParaRPr lang="fr-FR" dirty="0">
            <a:solidFill>
              <a:schemeClr val="tx1"/>
            </a:solidFill>
          </a:endParaRPr>
        </a:p>
      </dgm:t>
    </dgm:pt>
    <dgm:pt modelId="{4D2335B7-087B-47B7-9B43-7D71075383D8}" type="par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8017ED4C-C821-4DFF-8444-9B7D1D4BED3B}" type="sib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EC246AB3-7976-43E6-946A-BF3A12AC7F0F}">
      <dgm:prSet phldrT="[Texte]"/>
      <dgm:spPr>
        <a:noFill/>
        <a:ln w="38100">
          <a:solidFill>
            <a:srgbClr val="A4E0C2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Evaluate the DD&amp;RSE strategy by setting up a participatory assembly including staff and students</a:t>
          </a:r>
          <a:endParaRPr lang="fr-FR" dirty="0">
            <a:solidFill>
              <a:schemeClr val="tx1"/>
            </a:solidFill>
          </a:endParaRPr>
        </a:p>
      </dgm:t>
    </dgm:pt>
    <dgm:pt modelId="{6E680E46-1AE8-4CC2-9388-091B27445164}" type="par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977E15-24CE-43AE-BB4C-A15C042BE2C0}" type="sib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0F2842F-26B1-43B4-84C1-D3856C3B25FA}">
      <dgm:prSet phldrT="[Texte]"/>
      <dgm:spPr>
        <a:noFill/>
        <a:ln w="38100">
          <a:solidFill>
            <a:srgbClr val="A4E0C2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Involve partners from different territorial levels</a:t>
          </a:r>
          <a:endParaRPr lang="fr-FR" dirty="0">
            <a:solidFill>
              <a:schemeClr val="tx1"/>
            </a:solidFill>
          </a:endParaRPr>
        </a:p>
      </dgm:t>
    </dgm:pt>
    <dgm:pt modelId="{17D919F8-3467-46EC-ABF7-81CDE64F7E60}" type="par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EA9142-19D6-4404-81BF-AF42B326691E}" type="sib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3A3FFA29-BF28-45E9-9D3A-6A4533A12A08}" type="pres">
      <dgm:prSet presAssocID="{B3336935-32CB-4B14-A714-363C221D36A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AF30CC6-FD29-4F5C-A489-F362FB19BEA3}" type="pres">
      <dgm:prSet presAssocID="{0D43AC91-CA6F-4E6D-AB2C-AABD779AC1B8}" presName="root" presStyleCnt="0">
        <dgm:presLayoutVars>
          <dgm:chMax/>
          <dgm:chPref val="4"/>
        </dgm:presLayoutVars>
      </dgm:prSet>
      <dgm:spPr/>
    </dgm:pt>
    <dgm:pt modelId="{8352B529-7B93-4976-A1C9-28374889D4BD}" type="pres">
      <dgm:prSet presAssocID="{0D43AC91-CA6F-4E6D-AB2C-AABD779AC1B8}" presName="rootComposite" presStyleCnt="0">
        <dgm:presLayoutVars/>
      </dgm:prSet>
      <dgm:spPr/>
    </dgm:pt>
    <dgm:pt modelId="{29FB427C-32F3-43F1-BBBA-AA10CDE3B6AD}" type="pres">
      <dgm:prSet presAssocID="{0D43AC91-CA6F-4E6D-AB2C-AABD779AC1B8}" presName="rootText" presStyleLbl="node0" presStyleIdx="0" presStyleCnt="1">
        <dgm:presLayoutVars>
          <dgm:chMax/>
          <dgm:chPref val="4"/>
        </dgm:presLayoutVars>
      </dgm:prSet>
      <dgm:spPr/>
    </dgm:pt>
    <dgm:pt modelId="{FF2EE6F9-CEF3-465D-836E-5C098DFA9294}" type="pres">
      <dgm:prSet presAssocID="{0D43AC91-CA6F-4E6D-AB2C-AABD779AC1B8}" presName="childShape" presStyleCnt="0">
        <dgm:presLayoutVars>
          <dgm:chMax val="0"/>
          <dgm:chPref val="0"/>
        </dgm:presLayoutVars>
      </dgm:prSet>
      <dgm:spPr/>
    </dgm:pt>
    <dgm:pt modelId="{61FE7CF9-2C6A-4035-BF5A-34C184482F7D}" type="pres">
      <dgm:prSet presAssocID="{648EFA03-9119-47C0-AB53-7BBF2A8B301E}" presName="childComposite" presStyleCnt="0">
        <dgm:presLayoutVars>
          <dgm:chMax val="0"/>
          <dgm:chPref val="0"/>
        </dgm:presLayoutVars>
      </dgm:prSet>
      <dgm:spPr/>
    </dgm:pt>
    <dgm:pt modelId="{831B5ED2-2F73-4493-9996-62563A5EF5FF}" type="pres">
      <dgm:prSet presAssocID="{648EFA03-9119-47C0-AB53-7BBF2A8B301E}" presName="Image" presStyleLbl="node1" presStyleIdx="0" presStyleCnt="3" custScaleX="75472" custScaleY="66599" custLinFactNeighborX="1806" custLinFactNeighborY="1839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FE6EAE7E-DE51-4C24-8FCC-0AC0EECD3410}" type="pres">
      <dgm:prSet presAssocID="{648EFA03-9119-47C0-AB53-7BBF2A8B301E}" presName="childText" presStyleLbl="lnNode1" presStyleIdx="0" presStyleCnt="3" custScaleX="99391">
        <dgm:presLayoutVars>
          <dgm:chMax val="0"/>
          <dgm:chPref val="0"/>
          <dgm:bulletEnabled val="1"/>
        </dgm:presLayoutVars>
      </dgm:prSet>
      <dgm:spPr/>
    </dgm:pt>
    <dgm:pt modelId="{4BF7B058-42A2-42AE-B189-33018C21576D}" type="pres">
      <dgm:prSet presAssocID="{EC246AB3-7976-43E6-946A-BF3A12AC7F0F}" presName="childComposite" presStyleCnt="0">
        <dgm:presLayoutVars>
          <dgm:chMax val="0"/>
          <dgm:chPref val="0"/>
        </dgm:presLayoutVars>
      </dgm:prSet>
      <dgm:spPr/>
    </dgm:pt>
    <dgm:pt modelId="{566E17A4-E0FB-4D6B-A1E0-A4994E6C80E3}" type="pres">
      <dgm:prSet presAssocID="{EC246AB3-7976-43E6-946A-BF3A12AC7F0F}" presName="Image" presStyleLbl="node1" presStyleIdx="1" presStyleCnt="3" custScaleX="75592" custScaleY="66599"/>
      <dgm:spPr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</dgm:spPr>
    </dgm:pt>
    <dgm:pt modelId="{45492BCB-87F0-4A83-B37F-D622C86E7908}" type="pres">
      <dgm:prSet presAssocID="{EC246AB3-7976-43E6-946A-BF3A12AC7F0F}" presName="childText" presStyleLbl="lnNode1" presStyleIdx="1" presStyleCnt="3" custScaleX="99391">
        <dgm:presLayoutVars>
          <dgm:chMax val="0"/>
          <dgm:chPref val="0"/>
          <dgm:bulletEnabled val="1"/>
        </dgm:presLayoutVars>
      </dgm:prSet>
      <dgm:spPr/>
    </dgm:pt>
    <dgm:pt modelId="{582EF015-F00F-464D-86EB-170257A9B9AB}" type="pres">
      <dgm:prSet presAssocID="{50F2842F-26B1-43B4-84C1-D3856C3B25FA}" presName="childComposite" presStyleCnt="0">
        <dgm:presLayoutVars>
          <dgm:chMax val="0"/>
          <dgm:chPref val="0"/>
        </dgm:presLayoutVars>
      </dgm:prSet>
      <dgm:spPr/>
    </dgm:pt>
    <dgm:pt modelId="{8BABA55E-AE08-4B85-B806-028E1CA836EA}" type="pres">
      <dgm:prSet presAssocID="{50F2842F-26B1-43B4-84C1-D3856C3B25FA}" presName="Image" presStyleLbl="node1" presStyleIdx="2" presStyleCnt="3" custScaleX="75592" custScaleY="66599"/>
      <dgm:spPr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</dgm:spPr>
    </dgm:pt>
    <dgm:pt modelId="{F3FEB571-EAF6-42D4-83FA-D3A26A736620}" type="pres">
      <dgm:prSet presAssocID="{50F2842F-26B1-43B4-84C1-D3856C3B25FA}" presName="childText" presStyleLbl="lnNode1" presStyleIdx="2" presStyleCnt="3" custScaleX="99391">
        <dgm:presLayoutVars>
          <dgm:chMax val="0"/>
          <dgm:chPref val="0"/>
          <dgm:bulletEnabled val="1"/>
        </dgm:presLayoutVars>
      </dgm:prSet>
      <dgm:spPr/>
    </dgm:pt>
  </dgm:ptLst>
  <dgm:cxnLst>
    <dgm:cxn modelId="{6FE8D00B-50A9-4044-B413-AC46B4DE3E1B}" type="presOf" srcId="{EC246AB3-7976-43E6-946A-BF3A12AC7F0F}" destId="{45492BCB-87F0-4A83-B37F-D622C86E7908}" srcOrd="0" destOrd="0" presId="urn:microsoft.com/office/officeart/2008/layout/PictureAccentList"/>
    <dgm:cxn modelId="{65952260-C6B3-4785-ABF2-3D9EC990333E}" srcId="{0D43AC91-CA6F-4E6D-AB2C-AABD779AC1B8}" destId="{EC246AB3-7976-43E6-946A-BF3A12AC7F0F}" srcOrd="1" destOrd="0" parTransId="{6E680E46-1AE8-4CC2-9388-091B27445164}" sibTransId="{6A977E15-24CE-43AE-BB4C-A15C042BE2C0}"/>
    <dgm:cxn modelId="{11D19B63-F6D9-4534-92D7-89D72B1293D6}" srcId="{B3336935-32CB-4B14-A714-363C221D36A2}" destId="{0D43AC91-CA6F-4E6D-AB2C-AABD779AC1B8}" srcOrd="0" destOrd="0" parTransId="{79A21324-6C7E-4FB9-BEEA-ED07FACF4011}" sibTransId="{640C6454-BEF4-4C63-A99B-767DF045B756}"/>
    <dgm:cxn modelId="{78234F4F-9ED1-4CE5-8ACB-2682FC2ABB55}" type="presOf" srcId="{50F2842F-26B1-43B4-84C1-D3856C3B25FA}" destId="{F3FEB571-EAF6-42D4-83FA-D3A26A736620}" srcOrd="0" destOrd="0" presId="urn:microsoft.com/office/officeart/2008/layout/PictureAccentList"/>
    <dgm:cxn modelId="{18C34857-F19D-49AB-B139-F040A7E4ED03}" srcId="{0D43AC91-CA6F-4E6D-AB2C-AABD779AC1B8}" destId="{648EFA03-9119-47C0-AB53-7BBF2A8B301E}" srcOrd="0" destOrd="0" parTransId="{4D2335B7-087B-47B7-9B43-7D71075383D8}" sibTransId="{8017ED4C-C821-4DFF-8444-9B7D1D4BED3B}"/>
    <dgm:cxn modelId="{BFAA8489-CD4A-4BE2-A445-07FB02710CA0}" type="presOf" srcId="{648EFA03-9119-47C0-AB53-7BBF2A8B301E}" destId="{FE6EAE7E-DE51-4C24-8FCC-0AC0EECD3410}" srcOrd="0" destOrd="0" presId="urn:microsoft.com/office/officeart/2008/layout/PictureAccentList"/>
    <dgm:cxn modelId="{8B9DE6AD-EC58-43DA-9CF6-A8A45F26B499}" type="presOf" srcId="{B3336935-32CB-4B14-A714-363C221D36A2}" destId="{3A3FFA29-BF28-45E9-9D3A-6A4533A12A08}" srcOrd="0" destOrd="0" presId="urn:microsoft.com/office/officeart/2008/layout/PictureAccentList"/>
    <dgm:cxn modelId="{1E5121BA-D0DE-43A9-A06B-2C439145BE28}" type="presOf" srcId="{0D43AC91-CA6F-4E6D-AB2C-AABD779AC1B8}" destId="{29FB427C-32F3-43F1-BBBA-AA10CDE3B6AD}" srcOrd="0" destOrd="0" presId="urn:microsoft.com/office/officeart/2008/layout/PictureAccentList"/>
    <dgm:cxn modelId="{C03EC9CD-12E5-4773-8E07-0FA3D010DCEA}" srcId="{0D43AC91-CA6F-4E6D-AB2C-AABD779AC1B8}" destId="{50F2842F-26B1-43B4-84C1-D3856C3B25FA}" srcOrd="2" destOrd="0" parTransId="{17D919F8-3467-46EC-ABF7-81CDE64F7E60}" sibTransId="{6AEA9142-19D6-4404-81BF-AF42B326691E}"/>
    <dgm:cxn modelId="{FA9521AE-B88B-4076-81FC-B4C365F1B320}" type="presParOf" srcId="{3A3FFA29-BF28-45E9-9D3A-6A4533A12A08}" destId="{5AF30CC6-FD29-4F5C-A489-F362FB19BEA3}" srcOrd="0" destOrd="0" presId="urn:microsoft.com/office/officeart/2008/layout/PictureAccentList"/>
    <dgm:cxn modelId="{8E4B17D5-F4EE-4F86-B925-1B9D695CB98D}" type="presParOf" srcId="{5AF30CC6-FD29-4F5C-A489-F362FB19BEA3}" destId="{8352B529-7B93-4976-A1C9-28374889D4BD}" srcOrd="0" destOrd="0" presId="urn:microsoft.com/office/officeart/2008/layout/PictureAccentList"/>
    <dgm:cxn modelId="{9952D439-A1F1-4D5D-B1AA-F02734974F2B}" type="presParOf" srcId="{8352B529-7B93-4976-A1C9-28374889D4BD}" destId="{29FB427C-32F3-43F1-BBBA-AA10CDE3B6AD}" srcOrd="0" destOrd="0" presId="urn:microsoft.com/office/officeart/2008/layout/PictureAccentList"/>
    <dgm:cxn modelId="{29CD476C-798C-4D8A-A624-88923D31BD9E}" type="presParOf" srcId="{5AF30CC6-FD29-4F5C-A489-F362FB19BEA3}" destId="{FF2EE6F9-CEF3-465D-836E-5C098DFA9294}" srcOrd="1" destOrd="0" presId="urn:microsoft.com/office/officeart/2008/layout/PictureAccentList"/>
    <dgm:cxn modelId="{A285520F-E478-4F54-8BBA-EAF33E6DD9D9}" type="presParOf" srcId="{FF2EE6F9-CEF3-465D-836E-5C098DFA9294}" destId="{61FE7CF9-2C6A-4035-BF5A-34C184482F7D}" srcOrd="0" destOrd="0" presId="urn:microsoft.com/office/officeart/2008/layout/PictureAccentList"/>
    <dgm:cxn modelId="{4A09934D-50BA-4959-B6B3-4026D895BF0D}" type="presParOf" srcId="{61FE7CF9-2C6A-4035-BF5A-34C184482F7D}" destId="{831B5ED2-2F73-4493-9996-62563A5EF5FF}" srcOrd="0" destOrd="0" presId="urn:microsoft.com/office/officeart/2008/layout/PictureAccentList"/>
    <dgm:cxn modelId="{0964B5DD-6C07-4E21-9E02-E5BA03B5F8E4}" type="presParOf" srcId="{61FE7CF9-2C6A-4035-BF5A-34C184482F7D}" destId="{FE6EAE7E-DE51-4C24-8FCC-0AC0EECD3410}" srcOrd="1" destOrd="0" presId="urn:microsoft.com/office/officeart/2008/layout/PictureAccentList"/>
    <dgm:cxn modelId="{C1BB4A5E-8BC0-4F0A-8E07-0EE66753D4E4}" type="presParOf" srcId="{FF2EE6F9-CEF3-465D-836E-5C098DFA9294}" destId="{4BF7B058-42A2-42AE-B189-33018C21576D}" srcOrd="1" destOrd="0" presId="urn:microsoft.com/office/officeart/2008/layout/PictureAccentList"/>
    <dgm:cxn modelId="{D63F0A2A-B7CC-4AFF-BE47-78950D3AAAF4}" type="presParOf" srcId="{4BF7B058-42A2-42AE-B189-33018C21576D}" destId="{566E17A4-E0FB-4D6B-A1E0-A4994E6C80E3}" srcOrd="0" destOrd="0" presId="urn:microsoft.com/office/officeart/2008/layout/PictureAccentList"/>
    <dgm:cxn modelId="{F34D9202-B75C-432E-AF65-D30815BACE6D}" type="presParOf" srcId="{4BF7B058-42A2-42AE-B189-33018C21576D}" destId="{45492BCB-87F0-4A83-B37F-D622C86E7908}" srcOrd="1" destOrd="0" presId="urn:microsoft.com/office/officeart/2008/layout/PictureAccentList"/>
    <dgm:cxn modelId="{5F098564-27B9-4A90-98C4-54C51AF56D43}" type="presParOf" srcId="{FF2EE6F9-CEF3-465D-836E-5C098DFA9294}" destId="{582EF015-F00F-464D-86EB-170257A9B9AB}" srcOrd="2" destOrd="0" presId="urn:microsoft.com/office/officeart/2008/layout/PictureAccentList"/>
    <dgm:cxn modelId="{56023FDC-9E5F-4981-80E5-00AAB3AD45BF}" type="presParOf" srcId="{582EF015-F00F-464D-86EB-170257A9B9AB}" destId="{8BABA55E-AE08-4B85-B806-028E1CA836EA}" srcOrd="0" destOrd="0" presId="urn:microsoft.com/office/officeart/2008/layout/PictureAccentList"/>
    <dgm:cxn modelId="{F6378743-2B5A-416F-B38B-D8695F321B9A}" type="presParOf" srcId="{582EF015-F00F-464D-86EB-170257A9B9AB}" destId="{F3FEB571-EAF6-42D4-83FA-D3A26A73662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1FF834-00BE-4061-B595-07A4FA8CDE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0CCE2FC-7955-47DA-9420-FFFE8EA7D1C8}">
      <dgm:prSet phldrT="[Texte]" custT="1"/>
      <dgm:spPr>
        <a:noFill/>
        <a:ln>
          <a:solidFill>
            <a:srgbClr val="EAAA55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4 objectives</a:t>
          </a:r>
        </a:p>
      </dgm:t>
    </dgm:pt>
    <dgm:pt modelId="{9BC31EB5-737F-483C-8F52-9EECF30C689F}" type="parTrans" cxnId="{24174EC6-8B90-497A-A69D-3A71C415D5A3}">
      <dgm:prSet/>
      <dgm:spPr/>
      <dgm:t>
        <a:bodyPr/>
        <a:lstStyle/>
        <a:p>
          <a:endParaRPr lang="fr-FR"/>
        </a:p>
      </dgm:t>
    </dgm:pt>
    <dgm:pt modelId="{39ADD66C-8984-4842-BEDD-F6094AFC80D8}" type="sibTrans" cxnId="{24174EC6-8B90-497A-A69D-3A71C415D5A3}">
      <dgm:prSet/>
      <dgm:spPr>
        <a:solidFill>
          <a:srgbClr val="EAAA55"/>
        </a:solidFill>
      </dgm:spPr>
      <dgm:t>
        <a:bodyPr/>
        <a:lstStyle/>
        <a:p>
          <a:endParaRPr lang="fr-FR"/>
        </a:p>
      </dgm:t>
    </dgm:pt>
    <dgm:pt modelId="{83D2FC73-759E-4C26-8E89-9F4E844294C6}">
      <dgm:prSet phldrT="[Texte]" custT="1"/>
      <dgm:spPr>
        <a:noFill/>
        <a:ln>
          <a:solidFill>
            <a:srgbClr val="EAAA55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13 </a:t>
          </a:r>
          <a:r>
            <a:rPr lang="fr-FR" sz="1400" b="1" dirty="0" err="1">
              <a:solidFill>
                <a:schemeClr val="tx1"/>
              </a:solidFill>
            </a:rPr>
            <a:t>priorities</a:t>
          </a:r>
          <a:endParaRPr lang="fr-FR" sz="1400" b="1" dirty="0">
            <a:solidFill>
              <a:schemeClr val="tx1"/>
            </a:solidFill>
          </a:endParaRPr>
        </a:p>
      </dgm:t>
    </dgm:pt>
    <dgm:pt modelId="{F742039F-3E41-4477-8678-94C73F56EE84}" type="parTrans" cxnId="{35E50804-3EBF-421B-B4E6-9B2754659E4D}">
      <dgm:prSet/>
      <dgm:spPr/>
      <dgm:t>
        <a:bodyPr/>
        <a:lstStyle/>
        <a:p>
          <a:endParaRPr lang="fr-FR"/>
        </a:p>
      </dgm:t>
    </dgm:pt>
    <dgm:pt modelId="{7AFDD814-2C41-40BB-B784-1C5EA2186258}" type="sibTrans" cxnId="{35E50804-3EBF-421B-B4E6-9B2754659E4D}">
      <dgm:prSet/>
      <dgm:spPr>
        <a:solidFill>
          <a:srgbClr val="EAAA55"/>
        </a:solidFill>
      </dgm:spPr>
      <dgm:t>
        <a:bodyPr/>
        <a:lstStyle/>
        <a:p>
          <a:endParaRPr lang="fr-FR"/>
        </a:p>
      </dgm:t>
    </dgm:pt>
    <dgm:pt modelId="{ED235D4C-41AD-4921-B428-2669254ED4BB}">
      <dgm:prSet phldrT="[Texte]" custT="1"/>
      <dgm:spPr>
        <a:noFill/>
        <a:ln>
          <a:solidFill>
            <a:srgbClr val="EAAA55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34 actions</a:t>
          </a:r>
        </a:p>
      </dgm:t>
    </dgm:pt>
    <dgm:pt modelId="{0D129A95-4838-416A-8D62-2F4F8B064207}" type="parTrans" cxnId="{22CBE348-DB8A-4065-854F-D5DBA19CC499}">
      <dgm:prSet/>
      <dgm:spPr/>
      <dgm:t>
        <a:bodyPr/>
        <a:lstStyle/>
        <a:p>
          <a:endParaRPr lang="fr-FR"/>
        </a:p>
      </dgm:t>
    </dgm:pt>
    <dgm:pt modelId="{7C3961E4-4ED0-4128-9F83-389F2CAB0939}" type="sibTrans" cxnId="{22CBE348-DB8A-4065-854F-D5DBA19CC499}">
      <dgm:prSet/>
      <dgm:spPr/>
      <dgm:t>
        <a:bodyPr/>
        <a:lstStyle/>
        <a:p>
          <a:endParaRPr lang="fr-FR"/>
        </a:p>
      </dgm:t>
    </dgm:pt>
    <dgm:pt modelId="{CFDAF2EB-1315-4066-A786-BE1D2F8BAC79}" type="pres">
      <dgm:prSet presAssocID="{2F1FF834-00BE-4061-B595-07A4FA8CDED8}" presName="Name0" presStyleCnt="0">
        <dgm:presLayoutVars>
          <dgm:dir/>
          <dgm:resizeHandles val="exact"/>
        </dgm:presLayoutVars>
      </dgm:prSet>
      <dgm:spPr/>
    </dgm:pt>
    <dgm:pt modelId="{848E33F1-6AA8-4884-935B-268FB3A43A47}" type="pres">
      <dgm:prSet presAssocID="{40CCE2FC-7955-47DA-9420-FFFE8EA7D1C8}" presName="node" presStyleLbl="node1" presStyleIdx="0" presStyleCnt="3" custScaleY="40712">
        <dgm:presLayoutVars>
          <dgm:bulletEnabled val="1"/>
        </dgm:presLayoutVars>
      </dgm:prSet>
      <dgm:spPr/>
    </dgm:pt>
    <dgm:pt modelId="{DBCF597E-1B85-46BD-BC75-D7482B21EF35}" type="pres">
      <dgm:prSet presAssocID="{39ADD66C-8984-4842-BEDD-F6094AFC80D8}" presName="sibTrans" presStyleLbl="sibTrans2D1" presStyleIdx="0" presStyleCnt="2"/>
      <dgm:spPr/>
    </dgm:pt>
    <dgm:pt modelId="{08C993EC-5939-4DA1-A351-EAFD57462ECE}" type="pres">
      <dgm:prSet presAssocID="{39ADD66C-8984-4842-BEDD-F6094AFC80D8}" presName="connectorText" presStyleLbl="sibTrans2D1" presStyleIdx="0" presStyleCnt="2"/>
      <dgm:spPr/>
    </dgm:pt>
    <dgm:pt modelId="{5154DFA1-9CEA-45E3-BFC2-8A3CFA67862B}" type="pres">
      <dgm:prSet presAssocID="{83D2FC73-759E-4C26-8E89-9F4E844294C6}" presName="node" presStyleLbl="node1" presStyleIdx="1" presStyleCnt="3" custScaleY="40712">
        <dgm:presLayoutVars>
          <dgm:bulletEnabled val="1"/>
        </dgm:presLayoutVars>
      </dgm:prSet>
      <dgm:spPr/>
    </dgm:pt>
    <dgm:pt modelId="{AECB39EC-C550-4788-B0BE-0F78AF9EEC98}" type="pres">
      <dgm:prSet presAssocID="{7AFDD814-2C41-40BB-B784-1C5EA2186258}" presName="sibTrans" presStyleLbl="sibTrans2D1" presStyleIdx="1" presStyleCnt="2"/>
      <dgm:spPr/>
    </dgm:pt>
    <dgm:pt modelId="{F242D870-1591-4320-A7B7-53BD9AC8CF74}" type="pres">
      <dgm:prSet presAssocID="{7AFDD814-2C41-40BB-B784-1C5EA2186258}" presName="connectorText" presStyleLbl="sibTrans2D1" presStyleIdx="1" presStyleCnt="2"/>
      <dgm:spPr/>
    </dgm:pt>
    <dgm:pt modelId="{2E8B5A57-AFC6-4484-B0A5-202DA26AC3A2}" type="pres">
      <dgm:prSet presAssocID="{ED235D4C-41AD-4921-B428-2669254ED4BB}" presName="node" presStyleLbl="node1" presStyleIdx="2" presStyleCnt="3" custScaleY="40712">
        <dgm:presLayoutVars>
          <dgm:bulletEnabled val="1"/>
        </dgm:presLayoutVars>
      </dgm:prSet>
      <dgm:spPr/>
    </dgm:pt>
  </dgm:ptLst>
  <dgm:cxnLst>
    <dgm:cxn modelId="{35E50804-3EBF-421B-B4E6-9B2754659E4D}" srcId="{2F1FF834-00BE-4061-B595-07A4FA8CDED8}" destId="{83D2FC73-759E-4C26-8E89-9F4E844294C6}" srcOrd="1" destOrd="0" parTransId="{F742039F-3E41-4477-8678-94C73F56EE84}" sibTransId="{7AFDD814-2C41-40BB-B784-1C5EA2186258}"/>
    <dgm:cxn modelId="{C52F282F-DD50-41EA-8D0E-F251A9A1B20C}" type="presOf" srcId="{ED235D4C-41AD-4921-B428-2669254ED4BB}" destId="{2E8B5A57-AFC6-4484-B0A5-202DA26AC3A2}" srcOrd="0" destOrd="0" presId="urn:microsoft.com/office/officeart/2005/8/layout/process1"/>
    <dgm:cxn modelId="{67FF2539-DE0C-4BD5-908A-39C829FF0E64}" type="presOf" srcId="{39ADD66C-8984-4842-BEDD-F6094AFC80D8}" destId="{DBCF597E-1B85-46BD-BC75-D7482B21EF35}" srcOrd="0" destOrd="0" presId="urn:microsoft.com/office/officeart/2005/8/layout/process1"/>
    <dgm:cxn modelId="{9DFEE839-5B7F-4150-9758-54359F35C667}" type="presOf" srcId="{83D2FC73-759E-4C26-8E89-9F4E844294C6}" destId="{5154DFA1-9CEA-45E3-BFC2-8A3CFA67862B}" srcOrd="0" destOrd="0" presId="urn:microsoft.com/office/officeart/2005/8/layout/process1"/>
    <dgm:cxn modelId="{23DACF44-5232-4DC8-9A62-A5AF34A4FD4F}" type="presOf" srcId="{39ADD66C-8984-4842-BEDD-F6094AFC80D8}" destId="{08C993EC-5939-4DA1-A351-EAFD57462ECE}" srcOrd="1" destOrd="0" presId="urn:microsoft.com/office/officeart/2005/8/layout/process1"/>
    <dgm:cxn modelId="{22CBE348-DB8A-4065-854F-D5DBA19CC499}" srcId="{2F1FF834-00BE-4061-B595-07A4FA8CDED8}" destId="{ED235D4C-41AD-4921-B428-2669254ED4BB}" srcOrd="2" destOrd="0" parTransId="{0D129A95-4838-416A-8D62-2F4F8B064207}" sibTransId="{7C3961E4-4ED0-4128-9F83-389F2CAB0939}"/>
    <dgm:cxn modelId="{4F75A771-23E3-4B5C-AF93-875A71ED6FB9}" type="presOf" srcId="{7AFDD814-2C41-40BB-B784-1C5EA2186258}" destId="{AECB39EC-C550-4788-B0BE-0F78AF9EEC98}" srcOrd="0" destOrd="0" presId="urn:microsoft.com/office/officeart/2005/8/layout/process1"/>
    <dgm:cxn modelId="{0D28D091-3E12-4ED6-B3B5-E67A27CC39BD}" type="presOf" srcId="{40CCE2FC-7955-47DA-9420-FFFE8EA7D1C8}" destId="{848E33F1-6AA8-4884-935B-268FB3A43A47}" srcOrd="0" destOrd="0" presId="urn:microsoft.com/office/officeart/2005/8/layout/process1"/>
    <dgm:cxn modelId="{8CBAC5A6-55B4-48E8-893B-0028BDEA6FAE}" type="presOf" srcId="{7AFDD814-2C41-40BB-B784-1C5EA2186258}" destId="{F242D870-1591-4320-A7B7-53BD9AC8CF74}" srcOrd="1" destOrd="0" presId="urn:microsoft.com/office/officeart/2005/8/layout/process1"/>
    <dgm:cxn modelId="{24174EC6-8B90-497A-A69D-3A71C415D5A3}" srcId="{2F1FF834-00BE-4061-B595-07A4FA8CDED8}" destId="{40CCE2FC-7955-47DA-9420-FFFE8EA7D1C8}" srcOrd="0" destOrd="0" parTransId="{9BC31EB5-737F-483C-8F52-9EECF30C689F}" sibTransId="{39ADD66C-8984-4842-BEDD-F6094AFC80D8}"/>
    <dgm:cxn modelId="{393057F4-C217-4EFC-A24E-376ED0F91FC2}" type="presOf" srcId="{2F1FF834-00BE-4061-B595-07A4FA8CDED8}" destId="{CFDAF2EB-1315-4066-A786-BE1D2F8BAC79}" srcOrd="0" destOrd="0" presId="urn:microsoft.com/office/officeart/2005/8/layout/process1"/>
    <dgm:cxn modelId="{AB191ED0-4AFA-48C8-9096-198C6F9DAA0B}" type="presParOf" srcId="{CFDAF2EB-1315-4066-A786-BE1D2F8BAC79}" destId="{848E33F1-6AA8-4884-935B-268FB3A43A47}" srcOrd="0" destOrd="0" presId="urn:microsoft.com/office/officeart/2005/8/layout/process1"/>
    <dgm:cxn modelId="{B6967E83-AD60-49BB-A346-24A9A07DC0AD}" type="presParOf" srcId="{CFDAF2EB-1315-4066-A786-BE1D2F8BAC79}" destId="{DBCF597E-1B85-46BD-BC75-D7482B21EF35}" srcOrd="1" destOrd="0" presId="urn:microsoft.com/office/officeart/2005/8/layout/process1"/>
    <dgm:cxn modelId="{EF0E445A-085A-4073-AE9E-B88C7ED9A983}" type="presParOf" srcId="{DBCF597E-1B85-46BD-BC75-D7482B21EF35}" destId="{08C993EC-5939-4DA1-A351-EAFD57462ECE}" srcOrd="0" destOrd="0" presId="urn:microsoft.com/office/officeart/2005/8/layout/process1"/>
    <dgm:cxn modelId="{E0B60BB8-1031-44C1-93ED-2BCDA555F080}" type="presParOf" srcId="{CFDAF2EB-1315-4066-A786-BE1D2F8BAC79}" destId="{5154DFA1-9CEA-45E3-BFC2-8A3CFA67862B}" srcOrd="2" destOrd="0" presId="urn:microsoft.com/office/officeart/2005/8/layout/process1"/>
    <dgm:cxn modelId="{A112B532-AE24-4A7D-96C1-78447AC58DE7}" type="presParOf" srcId="{CFDAF2EB-1315-4066-A786-BE1D2F8BAC79}" destId="{AECB39EC-C550-4788-B0BE-0F78AF9EEC98}" srcOrd="3" destOrd="0" presId="urn:microsoft.com/office/officeart/2005/8/layout/process1"/>
    <dgm:cxn modelId="{D1DA4FF7-FC60-4667-A5E0-05886292879D}" type="presParOf" srcId="{AECB39EC-C550-4788-B0BE-0F78AF9EEC98}" destId="{F242D870-1591-4320-A7B7-53BD9AC8CF74}" srcOrd="0" destOrd="0" presId="urn:microsoft.com/office/officeart/2005/8/layout/process1"/>
    <dgm:cxn modelId="{44E26BAA-6AB6-4324-9327-506CB29A3BFD}" type="presParOf" srcId="{CFDAF2EB-1315-4066-A786-BE1D2F8BAC79}" destId="{2E8B5A57-AFC6-4484-B0A5-202DA26AC3A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336935-32CB-4B14-A714-363C221D36A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D43AC91-CA6F-4E6D-AB2C-AABD779AC1B8}">
      <dgm:prSet phldrT="[Texte]" custT="1"/>
      <dgm:spPr>
        <a:solidFill>
          <a:srgbClr val="EAAA55"/>
        </a:solidFill>
      </dgm:spPr>
      <dgm:t>
        <a:bodyPr/>
        <a:lstStyle/>
        <a:p>
          <a:pPr algn="l"/>
          <a:r>
            <a:rPr lang="en-GB" sz="1600" b="1" dirty="0">
              <a:solidFill>
                <a:schemeClr val="tx1"/>
              </a:solidFill>
            </a:rPr>
            <a:t>Design and implement a 30-hour module on ecological transition common to all curricula (B-M-D)</a:t>
          </a:r>
          <a:endParaRPr lang="fr-FR" sz="1600" b="1" dirty="0">
            <a:solidFill>
              <a:schemeClr val="tx1"/>
            </a:solidFill>
          </a:endParaRPr>
        </a:p>
      </dgm:t>
    </dgm:pt>
    <dgm:pt modelId="{79A21324-6C7E-4FB9-BEEA-ED07FACF4011}" type="par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0C6454-BEF4-4C63-A99B-767DF045B756}" type="sib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8EFA03-9119-47C0-AB53-7BBF2A8B301E}">
      <dgm:prSet phldrT="[Texte]"/>
      <dgm:spPr>
        <a:noFill/>
        <a:ln w="38100">
          <a:solidFill>
            <a:srgbClr val="EAAA55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Identify and design content by setting up working groups</a:t>
          </a:r>
          <a:endParaRPr lang="fr-FR" dirty="0">
            <a:solidFill>
              <a:schemeClr val="tx1"/>
            </a:solidFill>
          </a:endParaRPr>
        </a:p>
      </dgm:t>
    </dgm:pt>
    <dgm:pt modelId="{4D2335B7-087B-47B7-9B43-7D71075383D8}" type="par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8017ED4C-C821-4DFF-8444-9B7D1D4BED3B}" type="sib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EC246AB3-7976-43E6-946A-BF3A12AC7F0F}">
      <dgm:prSet phldrT="[Texte]"/>
      <dgm:spPr>
        <a:noFill/>
        <a:ln w="38100">
          <a:solidFill>
            <a:srgbClr val="EAAA55"/>
          </a:solidFill>
        </a:ln>
      </dgm:spPr>
      <dgm:t>
        <a:bodyPr/>
        <a:lstStyle/>
        <a:p>
          <a:pPr algn="l"/>
          <a:r>
            <a:rPr lang="fr-FR" dirty="0" err="1">
              <a:solidFill>
                <a:schemeClr val="tx1"/>
              </a:solidFill>
            </a:rPr>
            <a:t>Implement</a:t>
          </a:r>
          <a:r>
            <a:rPr lang="fr-FR" dirty="0">
              <a:solidFill>
                <a:schemeClr val="tx1"/>
              </a:solidFill>
            </a:rPr>
            <a:t> the training module</a:t>
          </a:r>
        </a:p>
      </dgm:t>
    </dgm:pt>
    <dgm:pt modelId="{6E680E46-1AE8-4CC2-9388-091B27445164}" type="par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977E15-24CE-43AE-BB4C-A15C042BE2C0}" type="sib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0F2842F-26B1-43B4-84C1-D3856C3B25FA}">
      <dgm:prSet phldrT="[Texte]"/>
      <dgm:spPr>
        <a:noFill/>
        <a:ln w="38100">
          <a:solidFill>
            <a:srgbClr val="EAAA55"/>
          </a:solidFill>
        </a:ln>
      </dgm:spPr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Assess students through quizzes on sustainable solutions and validate competences</a:t>
          </a:r>
          <a:endParaRPr lang="fr-FR" dirty="0">
            <a:solidFill>
              <a:schemeClr val="tx1"/>
            </a:solidFill>
          </a:endParaRPr>
        </a:p>
      </dgm:t>
    </dgm:pt>
    <dgm:pt modelId="{17D919F8-3467-46EC-ABF7-81CDE64F7E60}" type="par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EA9142-19D6-4404-81BF-AF42B326691E}" type="sib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3A3FFA29-BF28-45E9-9D3A-6A4533A12A08}" type="pres">
      <dgm:prSet presAssocID="{B3336935-32CB-4B14-A714-363C221D36A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AF30CC6-FD29-4F5C-A489-F362FB19BEA3}" type="pres">
      <dgm:prSet presAssocID="{0D43AC91-CA6F-4E6D-AB2C-AABD779AC1B8}" presName="root" presStyleCnt="0">
        <dgm:presLayoutVars>
          <dgm:chMax/>
          <dgm:chPref val="4"/>
        </dgm:presLayoutVars>
      </dgm:prSet>
      <dgm:spPr/>
    </dgm:pt>
    <dgm:pt modelId="{8352B529-7B93-4976-A1C9-28374889D4BD}" type="pres">
      <dgm:prSet presAssocID="{0D43AC91-CA6F-4E6D-AB2C-AABD779AC1B8}" presName="rootComposite" presStyleCnt="0">
        <dgm:presLayoutVars/>
      </dgm:prSet>
      <dgm:spPr/>
    </dgm:pt>
    <dgm:pt modelId="{29FB427C-32F3-43F1-BBBA-AA10CDE3B6AD}" type="pres">
      <dgm:prSet presAssocID="{0D43AC91-CA6F-4E6D-AB2C-AABD779AC1B8}" presName="rootText" presStyleLbl="node0" presStyleIdx="0" presStyleCnt="1">
        <dgm:presLayoutVars>
          <dgm:chMax/>
          <dgm:chPref val="4"/>
        </dgm:presLayoutVars>
      </dgm:prSet>
      <dgm:spPr/>
    </dgm:pt>
    <dgm:pt modelId="{FF2EE6F9-CEF3-465D-836E-5C098DFA9294}" type="pres">
      <dgm:prSet presAssocID="{0D43AC91-CA6F-4E6D-AB2C-AABD779AC1B8}" presName="childShape" presStyleCnt="0">
        <dgm:presLayoutVars>
          <dgm:chMax val="0"/>
          <dgm:chPref val="0"/>
        </dgm:presLayoutVars>
      </dgm:prSet>
      <dgm:spPr/>
    </dgm:pt>
    <dgm:pt modelId="{61FE7CF9-2C6A-4035-BF5A-34C184482F7D}" type="pres">
      <dgm:prSet presAssocID="{648EFA03-9119-47C0-AB53-7BBF2A8B301E}" presName="childComposite" presStyleCnt="0">
        <dgm:presLayoutVars>
          <dgm:chMax val="0"/>
          <dgm:chPref val="0"/>
        </dgm:presLayoutVars>
      </dgm:prSet>
      <dgm:spPr/>
    </dgm:pt>
    <dgm:pt modelId="{831B5ED2-2F73-4493-9996-62563A5EF5FF}" type="pres">
      <dgm:prSet presAssocID="{648EFA03-9119-47C0-AB53-7BBF2A8B301E}" presName="Image" presStyleLbl="node1" presStyleIdx="0" presStyleCnt="3" custScaleX="75592" custScaleY="66599" custLinFactNeighborX="1806" custLinFactNeighborY="1839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FE6EAE7E-DE51-4C24-8FCC-0AC0EECD3410}" type="pres">
      <dgm:prSet presAssocID="{648EFA03-9119-47C0-AB53-7BBF2A8B301E}" presName="childText" presStyleLbl="lnNode1" presStyleIdx="0" presStyleCnt="3" custScaleX="99391">
        <dgm:presLayoutVars>
          <dgm:chMax val="0"/>
          <dgm:chPref val="0"/>
          <dgm:bulletEnabled val="1"/>
        </dgm:presLayoutVars>
      </dgm:prSet>
      <dgm:spPr/>
    </dgm:pt>
    <dgm:pt modelId="{4BF7B058-42A2-42AE-B189-33018C21576D}" type="pres">
      <dgm:prSet presAssocID="{EC246AB3-7976-43E6-946A-BF3A12AC7F0F}" presName="childComposite" presStyleCnt="0">
        <dgm:presLayoutVars>
          <dgm:chMax val="0"/>
          <dgm:chPref val="0"/>
        </dgm:presLayoutVars>
      </dgm:prSet>
      <dgm:spPr/>
    </dgm:pt>
    <dgm:pt modelId="{566E17A4-E0FB-4D6B-A1E0-A4994E6C80E3}" type="pres">
      <dgm:prSet presAssocID="{EC246AB3-7976-43E6-946A-BF3A12AC7F0F}" presName="Image" presStyleLbl="node1" presStyleIdx="1" presStyleCnt="3" custScaleX="75592" custScaleY="66599"/>
      <dgm:spPr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</dgm:spPr>
    </dgm:pt>
    <dgm:pt modelId="{45492BCB-87F0-4A83-B37F-D622C86E7908}" type="pres">
      <dgm:prSet presAssocID="{EC246AB3-7976-43E6-946A-BF3A12AC7F0F}" presName="childText" presStyleLbl="lnNode1" presStyleIdx="1" presStyleCnt="3" custScaleX="99391">
        <dgm:presLayoutVars>
          <dgm:chMax val="0"/>
          <dgm:chPref val="0"/>
          <dgm:bulletEnabled val="1"/>
        </dgm:presLayoutVars>
      </dgm:prSet>
      <dgm:spPr/>
    </dgm:pt>
    <dgm:pt modelId="{582EF015-F00F-464D-86EB-170257A9B9AB}" type="pres">
      <dgm:prSet presAssocID="{50F2842F-26B1-43B4-84C1-D3856C3B25FA}" presName="childComposite" presStyleCnt="0">
        <dgm:presLayoutVars>
          <dgm:chMax val="0"/>
          <dgm:chPref val="0"/>
        </dgm:presLayoutVars>
      </dgm:prSet>
      <dgm:spPr/>
    </dgm:pt>
    <dgm:pt modelId="{8BABA55E-AE08-4B85-B806-028E1CA836EA}" type="pres">
      <dgm:prSet presAssocID="{50F2842F-26B1-43B4-84C1-D3856C3B25FA}" presName="Image" presStyleLbl="node1" presStyleIdx="2" presStyleCnt="3" custScaleX="75592" custScaleY="66599"/>
      <dgm:spPr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</dgm:spPr>
    </dgm:pt>
    <dgm:pt modelId="{F3FEB571-EAF6-42D4-83FA-D3A26A736620}" type="pres">
      <dgm:prSet presAssocID="{50F2842F-26B1-43B4-84C1-D3856C3B25FA}" presName="childText" presStyleLbl="lnNode1" presStyleIdx="2" presStyleCnt="3" custScaleX="99391">
        <dgm:presLayoutVars>
          <dgm:chMax val="0"/>
          <dgm:chPref val="0"/>
          <dgm:bulletEnabled val="1"/>
        </dgm:presLayoutVars>
      </dgm:prSet>
      <dgm:spPr/>
    </dgm:pt>
  </dgm:ptLst>
  <dgm:cxnLst>
    <dgm:cxn modelId="{6FE8D00B-50A9-4044-B413-AC46B4DE3E1B}" type="presOf" srcId="{EC246AB3-7976-43E6-946A-BF3A12AC7F0F}" destId="{45492BCB-87F0-4A83-B37F-D622C86E7908}" srcOrd="0" destOrd="0" presId="urn:microsoft.com/office/officeart/2008/layout/PictureAccentList"/>
    <dgm:cxn modelId="{65952260-C6B3-4785-ABF2-3D9EC990333E}" srcId="{0D43AC91-CA6F-4E6D-AB2C-AABD779AC1B8}" destId="{EC246AB3-7976-43E6-946A-BF3A12AC7F0F}" srcOrd="1" destOrd="0" parTransId="{6E680E46-1AE8-4CC2-9388-091B27445164}" sibTransId="{6A977E15-24CE-43AE-BB4C-A15C042BE2C0}"/>
    <dgm:cxn modelId="{11D19B63-F6D9-4534-92D7-89D72B1293D6}" srcId="{B3336935-32CB-4B14-A714-363C221D36A2}" destId="{0D43AC91-CA6F-4E6D-AB2C-AABD779AC1B8}" srcOrd="0" destOrd="0" parTransId="{79A21324-6C7E-4FB9-BEEA-ED07FACF4011}" sibTransId="{640C6454-BEF4-4C63-A99B-767DF045B756}"/>
    <dgm:cxn modelId="{78234F4F-9ED1-4CE5-8ACB-2682FC2ABB55}" type="presOf" srcId="{50F2842F-26B1-43B4-84C1-D3856C3B25FA}" destId="{F3FEB571-EAF6-42D4-83FA-D3A26A736620}" srcOrd="0" destOrd="0" presId="urn:microsoft.com/office/officeart/2008/layout/PictureAccentList"/>
    <dgm:cxn modelId="{18C34857-F19D-49AB-B139-F040A7E4ED03}" srcId="{0D43AC91-CA6F-4E6D-AB2C-AABD779AC1B8}" destId="{648EFA03-9119-47C0-AB53-7BBF2A8B301E}" srcOrd="0" destOrd="0" parTransId="{4D2335B7-087B-47B7-9B43-7D71075383D8}" sibTransId="{8017ED4C-C821-4DFF-8444-9B7D1D4BED3B}"/>
    <dgm:cxn modelId="{BFAA8489-CD4A-4BE2-A445-07FB02710CA0}" type="presOf" srcId="{648EFA03-9119-47C0-AB53-7BBF2A8B301E}" destId="{FE6EAE7E-DE51-4C24-8FCC-0AC0EECD3410}" srcOrd="0" destOrd="0" presId="urn:microsoft.com/office/officeart/2008/layout/PictureAccentList"/>
    <dgm:cxn modelId="{8B9DE6AD-EC58-43DA-9CF6-A8A45F26B499}" type="presOf" srcId="{B3336935-32CB-4B14-A714-363C221D36A2}" destId="{3A3FFA29-BF28-45E9-9D3A-6A4533A12A08}" srcOrd="0" destOrd="0" presId="urn:microsoft.com/office/officeart/2008/layout/PictureAccentList"/>
    <dgm:cxn modelId="{1E5121BA-D0DE-43A9-A06B-2C439145BE28}" type="presOf" srcId="{0D43AC91-CA6F-4E6D-AB2C-AABD779AC1B8}" destId="{29FB427C-32F3-43F1-BBBA-AA10CDE3B6AD}" srcOrd="0" destOrd="0" presId="urn:microsoft.com/office/officeart/2008/layout/PictureAccentList"/>
    <dgm:cxn modelId="{C03EC9CD-12E5-4773-8E07-0FA3D010DCEA}" srcId="{0D43AC91-CA6F-4E6D-AB2C-AABD779AC1B8}" destId="{50F2842F-26B1-43B4-84C1-D3856C3B25FA}" srcOrd="2" destOrd="0" parTransId="{17D919F8-3467-46EC-ABF7-81CDE64F7E60}" sibTransId="{6AEA9142-19D6-4404-81BF-AF42B326691E}"/>
    <dgm:cxn modelId="{FA9521AE-B88B-4076-81FC-B4C365F1B320}" type="presParOf" srcId="{3A3FFA29-BF28-45E9-9D3A-6A4533A12A08}" destId="{5AF30CC6-FD29-4F5C-A489-F362FB19BEA3}" srcOrd="0" destOrd="0" presId="urn:microsoft.com/office/officeart/2008/layout/PictureAccentList"/>
    <dgm:cxn modelId="{8E4B17D5-F4EE-4F86-B925-1B9D695CB98D}" type="presParOf" srcId="{5AF30CC6-FD29-4F5C-A489-F362FB19BEA3}" destId="{8352B529-7B93-4976-A1C9-28374889D4BD}" srcOrd="0" destOrd="0" presId="urn:microsoft.com/office/officeart/2008/layout/PictureAccentList"/>
    <dgm:cxn modelId="{9952D439-A1F1-4D5D-B1AA-F02734974F2B}" type="presParOf" srcId="{8352B529-7B93-4976-A1C9-28374889D4BD}" destId="{29FB427C-32F3-43F1-BBBA-AA10CDE3B6AD}" srcOrd="0" destOrd="0" presId="urn:microsoft.com/office/officeart/2008/layout/PictureAccentList"/>
    <dgm:cxn modelId="{29CD476C-798C-4D8A-A624-88923D31BD9E}" type="presParOf" srcId="{5AF30CC6-FD29-4F5C-A489-F362FB19BEA3}" destId="{FF2EE6F9-CEF3-465D-836E-5C098DFA9294}" srcOrd="1" destOrd="0" presId="urn:microsoft.com/office/officeart/2008/layout/PictureAccentList"/>
    <dgm:cxn modelId="{A285520F-E478-4F54-8BBA-EAF33E6DD9D9}" type="presParOf" srcId="{FF2EE6F9-CEF3-465D-836E-5C098DFA9294}" destId="{61FE7CF9-2C6A-4035-BF5A-34C184482F7D}" srcOrd="0" destOrd="0" presId="urn:microsoft.com/office/officeart/2008/layout/PictureAccentList"/>
    <dgm:cxn modelId="{4A09934D-50BA-4959-B6B3-4026D895BF0D}" type="presParOf" srcId="{61FE7CF9-2C6A-4035-BF5A-34C184482F7D}" destId="{831B5ED2-2F73-4493-9996-62563A5EF5FF}" srcOrd="0" destOrd="0" presId="urn:microsoft.com/office/officeart/2008/layout/PictureAccentList"/>
    <dgm:cxn modelId="{0964B5DD-6C07-4E21-9E02-E5BA03B5F8E4}" type="presParOf" srcId="{61FE7CF9-2C6A-4035-BF5A-34C184482F7D}" destId="{FE6EAE7E-DE51-4C24-8FCC-0AC0EECD3410}" srcOrd="1" destOrd="0" presId="urn:microsoft.com/office/officeart/2008/layout/PictureAccentList"/>
    <dgm:cxn modelId="{C1BB4A5E-8BC0-4F0A-8E07-0EE66753D4E4}" type="presParOf" srcId="{FF2EE6F9-CEF3-465D-836E-5C098DFA9294}" destId="{4BF7B058-42A2-42AE-B189-33018C21576D}" srcOrd="1" destOrd="0" presId="urn:microsoft.com/office/officeart/2008/layout/PictureAccentList"/>
    <dgm:cxn modelId="{D63F0A2A-B7CC-4AFF-BE47-78950D3AAAF4}" type="presParOf" srcId="{4BF7B058-42A2-42AE-B189-33018C21576D}" destId="{566E17A4-E0FB-4D6B-A1E0-A4994E6C80E3}" srcOrd="0" destOrd="0" presId="urn:microsoft.com/office/officeart/2008/layout/PictureAccentList"/>
    <dgm:cxn modelId="{F34D9202-B75C-432E-AF65-D30815BACE6D}" type="presParOf" srcId="{4BF7B058-42A2-42AE-B189-33018C21576D}" destId="{45492BCB-87F0-4A83-B37F-D622C86E7908}" srcOrd="1" destOrd="0" presId="urn:microsoft.com/office/officeart/2008/layout/PictureAccentList"/>
    <dgm:cxn modelId="{5F098564-27B9-4A90-98C4-54C51AF56D43}" type="presParOf" srcId="{FF2EE6F9-CEF3-465D-836E-5C098DFA9294}" destId="{582EF015-F00F-464D-86EB-170257A9B9AB}" srcOrd="2" destOrd="0" presId="urn:microsoft.com/office/officeart/2008/layout/PictureAccentList"/>
    <dgm:cxn modelId="{56023FDC-9E5F-4981-80E5-00AAB3AD45BF}" type="presParOf" srcId="{582EF015-F00F-464D-86EB-170257A9B9AB}" destId="{8BABA55E-AE08-4B85-B806-028E1CA836EA}" srcOrd="0" destOrd="0" presId="urn:microsoft.com/office/officeart/2008/layout/PictureAccentList"/>
    <dgm:cxn modelId="{F6378743-2B5A-416F-B38B-D8695F321B9A}" type="presParOf" srcId="{582EF015-F00F-464D-86EB-170257A9B9AB}" destId="{F3FEB571-EAF6-42D4-83FA-D3A26A73662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1FF834-00BE-4061-B595-07A4FA8CDE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0CCE2FC-7955-47DA-9420-FFFE8EA7D1C8}">
      <dgm:prSet phldrT="[Texte]" custT="1"/>
      <dgm:spPr>
        <a:noFill/>
        <a:ln>
          <a:solidFill>
            <a:srgbClr val="CE89DE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3 objectives</a:t>
          </a:r>
        </a:p>
      </dgm:t>
    </dgm:pt>
    <dgm:pt modelId="{9BC31EB5-737F-483C-8F52-9EECF30C689F}" type="parTrans" cxnId="{24174EC6-8B90-497A-A69D-3A71C415D5A3}">
      <dgm:prSet/>
      <dgm:spPr/>
      <dgm:t>
        <a:bodyPr/>
        <a:lstStyle/>
        <a:p>
          <a:endParaRPr lang="fr-FR"/>
        </a:p>
      </dgm:t>
    </dgm:pt>
    <dgm:pt modelId="{39ADD66C-8984-4842-BEDD-F6094AFC80D8}" type="sibTrans" cxnId="{24174EC6-8B90-497A-A69D-3A71C415D5A3}">
      <dgm:prSet/>
      <dgm:spPr>
        <a:solidFill>
          <a:srgbClr val="CE89DE"/>
        </a:solidFill>
      </dgm:spPr>
      <dgm:t>
        <a:bodyPr/>
        <a:lstStyle/>
        <a:p>
          <a:endParaRPr lang="fr-FR"/>
        </a:p>
      </dgm:t>
    </dgm:pt>
    <dgm:pt modelId="{83D2FC73-759E-4C26-8E89-9F4E844294C6}">
      <dgm:prSet phldrT="[Texte]" custT="1"/>
      <dgm:spPr>
        <a:noFill/>
        <a:ln>
          <a:solidFill>
            <a:srgbClr val="CE89DE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8 </a:t>
          </a:r>
          <a:r>
            <a:rPr lang="fr-FR" sz="1400" b="1" dirty="0" err="1">
              <a:solidFill>
                <a:schemeClr val="tx1"/>
              </a:solidFill>
            </a:rPr>
            <a:t>priorities</a:t>
          </a:r>
          <a:endParaRPr lang="fr-FR" sz="1400" b="1" dirty="0">
            <a:solidFill>
              <a:schemeClr val="tx1"/>
            </a:solidFill>
          </a:endParaRPr>
        </a:p>
      </dgm:t>
    </dgm:pt>
    <dgm:pt modelId="{F742039F-3E41-4477-8678-94C73F56EE84}" type="parTrans" cxnId="{35E50804-3EBF-421B-B4E6-9B2754659E4D}">
      <dgm:prSet/>
      <dgm:spPr/>
      <dgm:t>
        <a:bodyPr/>
        <a:lstStyle/>
        <a:p>
          <a:endParaRPr lang="fr-FR"/>
        </a:p>
      </dgm:t>
    </dgm:pt>
    <dgm:pt modelId="{7AFDD814-2C41-40BB-B784-1C5EA2186258}" type="sibTrans" cxnId="{35E50804-3EBF-421B-B4E6-9B2754659E4D}">
      <dgm:prSet/>
      <dgm:spPr>
        <a:solidFill>
          <a:srgbClr val="CE89DE"/>
        </a:solidFill>
      </dgm:spPr>
      <dgm:t>
        <a:bodyPr/>
        <a:lstStyle/>
        <a:p>
          <a:endParaRPr lang="fr-FR"/>
        </a:p>
      </dgm:t>
    </dgm:pt>
    <dgm:pt modelId="{ED235D4C-41AD-4921-B428-2669254ED4BB}">
      <dgm:prSet phldrT="[Texte]" custT="1"/>
      <dgm:spPr>
        <a:noFill/>
        <a:ln>
          <a:solidFill>
            <a:srgbClr val="CE89DE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24 actions</a:t>
          </a:r>
        </a:p>
      </dgm:t>
    </dgm:pt>
    <dgm:pt modelId="{0D129A95-4838-416A-8D62-2F4F8B064207}" type="parTrans" cxnId="{22CBE348-DB8A-4065-854F-D5DBA19CC499}">
      <dgm:prSet/>
      <dgm:spPr/>
      <dgm:t>
        <a:bodyPr/>
        <a:lstStyle/>
        <a:p>
          <a:endParaRPr lang="fr-FR"/>
        </a:p>
      </dgm:t>
    </dgm:pt>
    <dgm:pt modelId="{7C3961E4-4ED0-4128-9F83-389F2CAB0939}" type="sibTrans" cxnId="{22CBE348-DB8A-4065-854F-D5DBA19CC499}">
      <dgm:prSet/>
      <dgm:spPr/>
      <dgm:t>
        <a:bodyPr/>
        <a:lstStyle/>
        <a:p>
          <a:endParaRPr lang="fr-FR"/>
        </a:p>
      </dgm:t>
    </dgm:pt>
    <dgm:pt modelId="{CFDAF2EB-1315-4066-A786-BE1D2F8BAC79}" type="pres">
      <dgm:prSet presAssocID="{2F1FF834-00BE-4061-B595-07A4FA8CDED8}" presName="Name0" presStyleCnt="0">
        <dgm:presLayoutVars>
          <dgm:dir/>
          <dgm:resizeHandles val="exact"/>
        </dgm:presLayoutVars>
      </dgm:prSet>
      <dgm:spPr/>
    </dgm:pt>
    <dgm:pt modelId="{848E33F1-6AA8-4884-935B-268FB3A43A47}" type="pres">
      <dgm:prSet presAssocID="{40CCE2FC-7955-47DA-9420-FFFE8EA7D1C8}" presName="node" presStyleLbl="node1" presStyleIdx="0" presStyleCnt="3" custScaleY="40712">
        <dgm:presLayoutVars>
          <dgm:bulletEnabled val="1"/>
        </dgm:presLayoutVars>
      </dgm:prSet>
      <dgm:spPr/>
    </dgm:pt>
    <dgm:pt modelId="{DBCF597E-1B85-46BD-BC75-D7482B21EF35}" type="pres">
      <dgm:prSet presAssocID="{39ADD66C-8984-4842-BEDD-F6094AFC80D8}" presName="sibTrans" presStyleLbl="sibTrans2D1" presStyleIdx="0" presStyleCnt="2"/>
      <dgm:spPr/>
    </dgm:pt>
    <dgm:pt modelId="{08C993EC-5939-4DA1-A351-EAFD57462ECE}" type="pres">
      <dgm:prSet presAssocID="{39ADD66C-8984-4842-BEDD-F6094AFC80D8}" presName="connectorText" presStyleLbl="sibTrans2D1" presStyleIdx="0" presStyleCnt="2"/>
      <dgm:spPr/>
    </dgm:pt>
    <dgm:pt modelId="{5154DFA1-9CEA-45E3-BFC2-8A3CFA67862B}" type="pres">
      <dgm:prSet presAssocID="{83D2FC73-759E-4C26-8E89-9F4E844294C6}" presName="node" presStyleLbl="node1" presStyleIdx="1" presStyleCnt="3" custScaleY="40712">
        <dgm:presLayoutVars>
          <dgm:bulletEnabled val="1"/>
        </dgm:presLayoutVars>
      </dgm:prSet>
      <dgm:spPr/>
    </dgm:pt>
    <dgm:pt modelId="{AECB39EC-C550-4788-B0BE-0F78AF9EEC98}" type="pres">
      <dgm:prSet presAssocID="{7AFDD814-2C41-40BB-B784-1C5EA2186258}" presName="sibTrans" presStyleLbl="sibTrans2D1" presStyleIdx="1" presStyleCnt="2"/>
      <dgm:spPr/>
    </dgm:pt>
    <dgm:pt modelId="{F242D870-1591-4320-A7B7-53BD9AC8CF74}" type="pres">
      <dgm:prSet presAssocID="{7AFDD814-2C41-40BB-B784-1C5EA2186258}" presName="connectorText" presStyleLbl="sibTrans2D1" presStyleIdx="1" presStyleCnt="2"/>
      <dgm:spPr/>
    </dgm:pt>
    <dgm:pt modelId="{2E8B5A57-AFC6-4484-B0A5-202DA26AC3A2}" type="pres">
      <dgm:prSet presAssocID="{ED235D4C-41AD-4921-B428-2669254ED4BB}" presName="node" presStyleLbl="node1" presStyleIdx="2" presStyleCnt="3" custScaleY="40712">
        <dgm:presLayoutVars>
          <dgm:bulletEnabled val="1"/>
        </dgm:presLayoutVars>
      </dgm:prSet>
      <dgm:spPr/>
    </dgm:pt>
  </dgm:ptLst>
  <dgm:cxnLst>
    <dgm:cxn modelId="{35E50804-3EBF-421B-B4E6-9B2754659E4D}" srcId="{2F1FF834-00BE-4061-B595-07A4FA8CDED8}" destId="{83D2FC73-759E-4C26-8E89-9F4E844294C6}" srcOrd="1" destOrd="0" parTransId="{F742039F-3E41-4477-8678-94C73F56EE84}" sibTransId="{7AFDD814-2C41-40BB-B784-1C5EA2186258}"/>
    <dgm:cxn modelId="{C52F282F-DD50-41EA-8D0E-F251A9A1B20C}" type="presOf" srcId="{ED235D4C-41AD-4921-B428-2669254ED4BB}" destId="{2E8B5A57-AFC6-4484-B0A5-202DA26AC3A2}" srcOrd="0" destOrd="0" presId="urn:microsoft.com/office/officeart/2005/8/layout/process1"/>
    <dgm:cxn modelId="{67FF2539-DE0C-4BD5-908A-39C829FF0E64}" type="presOf" srcId="{39ADD66C-8984-4842-BEDD-F6094AFC80D8}" destId="{DBCF597E-1B85-46BD-BC75-D7482B21EF35}" srcOrd="0" destOrd="0" presId="urn:microsoft.com/office/officeart/2005/8/layout/process1"/>
    <dgm:cxn modelId="{9DFEE839-5B7F-4150-9758-54359F35C667}" type="presOf" srcId="{83D2FC73-759E-4C26-8E89-9F4E844294C6}" destId="{5154DFA1-9CEA-45E3-BFC2-8A3CFA67862B}" srcOrd="0" destOrd="0" presId="urn:microsoft.com/office/officeart/2005/8/layout/process1"/>
    <dgm:cxn modelId="{23DACF44-5232-4DC8-9A62-A5AF34A4FD4F}" type="presOf" srcId="{39ADD66C-8984-4842-BEDD-F6094AFC80D8}" destId="{08C993EC-5939-4DA1-A351-EAFD57462ECE}" srcOrd="1" destOrd="0" presId="urn:microsoft.com/office/officeart/2005/8/layout/process1"/>
    <dgm:cxn modelId="{22CBE348-DB8A-4065-854F-D5DBA19CC499}" srcId="{2F1FF834-00BE-4061-B595-07A4FA8CDED8}" destId="{ED235D4C-41AD-4921-B428-2669254ED4BB}" srcOrd="2" destOrd="0" parTransId="{0D129A95-4838-416A-8D62-2F4F8B064207}" sibTransId="{7C3961E4-4ED0-4128-9F83-389F2CAB0939}"/>
    <dgm:cxn modelId="{4F75A771-23E3-4B5C-AF93-875A71ED6FB9}" type="presOf" srcId="{7AFDD814-2C41-40BB-B784-1C5EA2186258}" destId="{AECB39EC-C550-4788-B0BE-0F78AF9EEC98}" srcOrd="0" destOrd="0" presId="urn:microsoft.com/office/officeart/2005/8/layout/process1"/>
    <dgm:cxn modelId="{0D28D091-3E12-4ED6-B3B5-E67A27CC39BD}" type="presOf" srcId="{40CCE2FC-7955-47DA-9420-FFFE8EA7D1C8}" destId="{848E33F1-6AA8-4884-935B-268FB3A43A47}" srcOrd="0" destOrd="0" presId="urn:microsoft.com/office/officeart/2005/8/layout/process1"/>
    <dgm:cxn modelId="{8CBAC5A6-55B4-48E8-893B-0028BDEA6FAE}" type="presOf" srcId="{7AFDD814-2C41-40BB-B784-1C5EA2186258}" destId="{F242D870-1591-4320-A7B7-53BD9AC8CF74}" srcOrd="1" destOrd="0" presId="urn:microsoft.com/office/officeart/2005/8/layout/process1"/>
    <dgm:cxn modelId="{24174EC6-8B90-497A-A69D-3A71C415D5A3}" srcId="{2F1FF834-00BE-4061-B595-07A4FA8CDED8}" destId="{40CCE2FC-7955-47DA-9420-FFFE8EA7D1C8}" srcOrd="0" destOrd="0" parTransId="{9BC31EB5-737F-483C-8F52-9EECF30C689F}" sibTransId="{39ADD66C-8984-4842-BEDD-F6094AFC80D8}"/>
    <dgm:cxn modelId="{393057F4-C217-4EFC-A24E-376ED0F91FC2}" type="presOf" srcId="{2F1FF834-00BE-4061-B595-07A4FA8CDED8}" destId="{CFDAF2EB-1315-4066-A786-BE1D2F8BAC79}" srcOrd="0" destOrd="0" presId="urn:microsoft.com/office/officeart/2005/8/layout/process1"/>
    <dgm:cxn modelId="{AB191ED0-4AFA-48C8-9096-198C6F9DAA0B}" type="presParOf" srcId="{CFDAF2EB-1315-4066-A786-BE1D2F8BAC79}" destId="{848E33F1-6AA8-4884-935B-268FB3A43A47}" srcOrd="0" destOrd="0" presId="urn:microsoft.com/office/officeart/2005/8/layout/process1"/>
    <dgm:cxn modelId="{B6967E83-AD60-49BB-A346-24A9A07DC0AD}" type="presParOf" srcId="{CFDAF2EB-1315-4066-A786-BE1D2F8BAC79}" destId="{DBCF597E-1B85-46BD-BC75-D7482B21EF35}" srcOrd="1" destOrd="0" presId="urn:microsoft.com/office/officeart/2005/8/layout/process1"/>
    <dgm:cxn modelId="{EF0E445A-085A-4073-AE9E-B88C7ED9A983}" type="presParOf" srcId="{DBCF597E-1B85-46BD-BC75-D7482B21EF35}" destId="{08C993EC-5939-4DA1-A351-EAFD57462ECE}" srcOrd="0" destOrd="0" presId="urn:microsoft.com/office/officeart/2005/8/layout/process1"/>
    <dgm:cxn modelId="{E0B60BB8-1031-44C1-93ED-2BCDA555F080}" type="presParOf" srcId="{CFDAF2EB-1315-4066-A786-BE1D2F8BAC79}" destId="{5154DFA1-9CEA-45E3-BFC2-8A3CFA67862B}" srcOrd="2" destOrd="0" presId="urn:microsoft.com/office/officeart/2005/8/layout/process1"/>
    <dgm:cxn modelId="{A112B532-AE24-4A7D-96C1-78447AC58DE7}" type="presParOf" srcId="{CFDAF2EB-1315-4066-A786-BE1D2F8BAC79}" destId="{AECB39EC-C550-4788-B0BE-0F78AF9EEC98}" srcOrd="3" destOrd="0" presId="urn:microsoft.com/office/officeart/2005/8/layout/process1"/>
    <dgm:cxn modelId="{D1DA4FF7-FC60-4667-A5E0-05886292879D}" type="presParOf" srcId="{AECB39EC-C550-4788-B0BE-0F78AF9EEC98}" destId="{F242D870-1591-4320-A7B7-53BD9AC8CF74}" srcOrd="0" destOrd="0" presId="urn:microsoft.com/office/officeart/2005/8/layout/process1"/>
    <dgm:cxn modelId="{44E26BAA-6AB6-4324-9327-506CB29A3BFD}" type="presParOf" srcId="{CFDAF2EB-1315-4066-A786-BE1D2F8BAC79}" destId="{2E8B5A57-AFC6-4484-B0A5-202DA26AC3A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336935-32CB-4B14-A714-363C221D36A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D43AC91-CA6F-4E6D-AB2C-AABD779AC1B8}">
      <dgm:prSet phldrT="[Texte]" custT="1"/>
      <dgm:spPr>
        <a:solidFill>
          <a:srgbClr val="CE89DE"/>
        </a:solidFill>
      </dgm:spPr>
      <dgm:t>
        <a:bodyPr/>
        <a:lstStyle/>
        <a:p>
          <a:pPr algn="l"/>
          <a:r>
            <a:rPr lang="en-GB" sz="1600" b="1" dirty="0">
              <a:solidFill>
                <a:schemeClr val="tx1"/>
              </a:solidFill>
            </a:rPr>
            <a:t>Strengthening DD&amp;RSE in the operational management of R&amp;I activities</a:t>
          </a:r>
          <a:endParaRPr lang="fr-FR" sz="1600" b="1" dirty="0">
            <a:solidFill>
              <a:schemeClr val="tx1"/>
            </a:solidFill>
          </a:endParaRPr>
        </a:p>
      </dgm:t>
    </dgm:pt>
    <dgm:pt modelId="{79A21324-6C7E-4FB9-BEEA-ED07FACF4011}" type="par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0C6454-BEF4-4C63-A99B-767DF045B756}" type="sibTrans" cxnId="{11D19B63-F6D9-4534-92D7-89D72B1293D6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48EFA03-9119-47C0-AB53-7BBF2A8B301E}">
      <dgm:prSet phldrT="[Texte]" custT="1"/>
      <dgm:spPr>
        <a:noFill/>
        <a:ln w="38100">
          <a:solidFill>
            <a:srgbClr val="CE89DE"/>
          </a:solidFill>
        </a:ln>
      </dgm:spPr>
      <dgm:t>
        <a:bodyPr/>
        <a:lstStyle/>
        <a:p>
          <a:pPr algn="l"/>
          <a:r>
            <a:rPr lang="en-GB" sz="1400" dirty="0">
              <a:solidFill>
                <a:schemeClr val="tx1"/>
              </a:solidFill>
            </a:rPr>
            <a:t>Consolidate the integration of DD&amp;RSE principles within the management of research institutes</a:t>
          </a:r>
          <a:endParaRPr lang="fr-FR" sz="1400" dirty="0">
            <a:solidFill>
              <a:schemeClr val="tx1"/>
            </a:solidFill>
          </a:endParaRPr>
        </a:p>
      </dgm:t>
    </dgm:pt>
    <dgm:pt modelId="{4D2335B7-087B-47B7-9B43-7D71075383D8}" type="par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8017ED4C-C821-4DFF-8444-9B7D1D4BED3B}" type="sibTrans" cxnId="{18C34857-F19D-49AB-B139-F040A7E4ED03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EC246AB3-7976-43E6-946A-BF3A12AC7F0F}">
      <dgm:prSet phldrT="[Texte]" custT="1"/>
      <dgm:spPr>
        <a:noFill/>
        <a:ln w="38100">
          <a:solidFill>
            <a:srgbClr val="CE89DE"/>
          </a:solidFill>
        </a:ln>
      </dgm:spPr>
      <dgm:t>
        <a:bodyPr/>
        <a:lstStyle/>
        <a:p>
          <a:pPr algn="l"/>
          <a:r>
            <a:rPr lang="en-GB" sz="1400" dirty="0">
              <a:solidFill>
                <a:schemeClr val="tx1"/>
              </a:solidFill>
            </a:rPr>
            <a:t>Train R&amp;I support staff to DD&amp;RSE and its integration in projects</a:t>
          </a:r>
          <a:endParaRPr lang="fr-FR" sz="1400" dirty="0">
            <a:solidFill>
              <a:schemeClr val="tx1"/>
            </a:solidFill>
          </a:endParaRPr>
        </a:p>
      </dgm:t>
    </dgm:pt>
    <dgm:pt modelId="{6E680E46-1AE8-4CC2-9388-091B27445164}" type="par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977E15-24CE-43AE-BB4C-A15C042BE2C0}" type="sibTrans" cxnId="{65952260-C6B3-4785-ABF2-3D9EC990333E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0F2842F-26B1-43B4-84C1-D3856C3B25FA}">
      <dgm:prSet phldrT="[Texte]" custT="1"/>
      <dgm:spPr>
        <a:noFill/>
        <a:ln w="38100">
          <a:solidFill>
            <a:srgbClr val="CE89DE"/>
          </a:solidFill>
        </a:ln>
      </dgm:spPr>
      <dgm:t>
        <a:bodyPr/>
        <a:lstStyle/>
        <a:p>
          <a:pPr algn="l"/>
          <a:r>
            <a:rPr lang="en-GB" sz="1400" dirty="0">
              <a:solidFill>
                <a:schemeClr val="tx1"/>
              </a:solidFill>
            </a:rPr>
            <a:t>Raising awareness among research teams and doctoral students to sustainable development issues and priority SDGs</a:t>
          </a:r>
          <a:endParaRPr lang="fr-FR" sz="1400" dirty="0">
            <a:solidFill>
              <a:schemeClr val="tx1"/>
            </a:solidFill>
          </a:endParaRPr>
        </a:p>
      </dgm:t>
    </dgm:pt>
    <dgm:pt modelId="{17D919F8-3467-46EC-ABF7-81CDE64F7E60}" type="par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6AEA9142-19D6-4404-81BF-AF42B326691E}" type="sibTrans" cxnId="{C03EC9CD-12E5-4773-8E07-0FA3D010D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D9CDC5DE-66B6-4614-BD3B-3CD43C5A28FD}">
      <dgm:prSet phldrT="[Texte]" custT="1"/>
      <dgm:spPr>
        <a:noFill/>
        <a:ln w="38100">
          <a:solidFill>
            <a:srgbClr val="CE89DE"/>
          </a:solidFill>
        </a:ln>
      </dgm:spPr>
      <dgm:t>
        <a:bodyPr/>
        <a:lstStyle/>
        <a:p>
          <a:pPr algn="l"/>
          <a:r>
            <a:rPr lang="en-GB" sz="1400" dirty="0">
              <a:solidFill>
                <a:schemeClr val="tx1"/>
              </a:solidFill>
            </a:rPr>
            <a:t>Insert a DD&amp;RSE criterion into the internal funding calls</a:t>
          </a:r>
          <a:endParaRPr lang="fr-FR" sz="1400" dirty="0">
            <a:solidFill>
              <a:schemeClr val="tx1"/>
            </a:solidFill>
          </a:endParaRPr>
        </a:p>
      </dgm:t>
    </dgm:pt>
    <dgm:pt modelId="{8F177856-E780-494B-AC4D-DC543FE316EE}" type="parTrans" cxnId="{187C53A3-9140-41C3-A9C8-853DBE41D713}">
      <dgm:prSet/>
      <dgm:spPr/>
      <dgm:t>
        <a:bodyPr/>
        <a:lstStyle/>
        <a:p>
          <a:endParaRPr lang="fr-FR"/>
        </a:p>
      </dgm:t>
    </dgm:pt>
    <dgm:pt modelId="{7D0FB4C0-2E1D-48F8-A2A3-66EDB3CA6B10}" type="sibTrans" cxnId="{187C53A3-9140-41C3-A9C8-853DBE41D713}">
      <dgm:prSet/>
      <dgm:spPr/>
      <dgm:t>
        <a:bodyPr/>
        <a:lstStyle/>
        <a:p>
          <a:endParaRPr lang="fr-FR"/>
        </a:p>
      </dgm:t>
    </dgm:pt>
    <dgm:pt modelId="{3A3FFA29-BF28-45E9-9D3A-6A4533A12A08}" type="pres">
      <dgm:prSet presAssocID="{B3336935-32CB-4B14-A714-363C221D36A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AF30CC6-FD29-4F5C-A489-F362FB19BEA3}" type="pres">
      <dgm:prSet presAssocID="{0D43AC91-CA6F-4E6D-AB2C-AABD779AC1B8}" presName="root" presStyleCnt="0">
        <dgm:presLayoutVars>
          <dgm:chMax/>
          <dgm:chPref val="4"/>
        </dgm:presLayoutVars>
      </dgm:prSet>
      <dgm:spPr/>
    </dgm:pt>
    <dgm:pt modelId="{8352B529-7B93-4976-A1C9-28374889D4BD}" type="pres">
      <dgm:prSet presAssocID="{0D43AC91-CA6F-4E6D-AB2C-AABD779AC1B8}" presName="rootComposite" presStyleCnt="0">
        <dgm:presLayoutVars/>
      </dgm:prSet>
      <dgm:spPr/>
    </dgm:pt>
    <dgm:pt modelId="{29FB427C-32F3-43F1-BBBA-AA10CDE3B6AD}" type="pres">
      <dgm:prSet presAssocID="{0D43AC91-CA6F-4E6D-AB2C-AABD779AC1B8}" presName="rootText" presStyleLbl="node0" presStyleIdx="0" presStyleCnt="1" custScaleX="116593">
        <dgm:presLayoutVars>
          <dgm:chMax/>
          <dgm:chPref val="4"/>
        </dgm:presLayoutVars>
      </dgm:prSet>
      <dgm:spPr/>
    </dgm:pt>
    <dgm:pt modelId="{FF2EE6F9-CEF3-465D-836E-5C098DFA9294}" type="pres">
      <dgm:prSet presAssocID="{0D43AC91-CA6F-4E6D-AB2C-AABD779AC1B8}" presName="childShape" presStyleCnt="0">
        <dgm:presLayoutVars>
          <dgm:chMax val="0"/>
          <dgm:chPref val="0"/>
        </dgm:presLayoutVars>
      </dgm:prSet>
      <dgm:spPr/>
    </dgm:pt>
    <dgm:pt modelId="{61FE7CF9-2C6A-4035-BF5A-34C184482F7D}" type="pres">
      <dgm:prSet presAssocID="{648EFA03-9119-47C0-AB53-7BBF2A8B301E}" presName="childComposite" presStyleCnt="0">
        <dgm:presLayoutVars>
          <dgm:chMax val="0"/>
          <dgm:chPref val="0"/>
        </dgm:presLayoutVars>
      </dgm:prSet>
      <dgm:spPr/>
    </dgm:pt>
    <dgm:pt modelId="{831B5ED2-2F73-4493-9996-62563A5EF5FF}" type="pres">
      <dgm:prSet presAssocID="{648EFA03-9119-47C0-AB53-7BBF2A8B301E}" presName="Image" presStyleLbl="node1" presStyleIdx="0" presStyleCnt="4" custScaleX="75592" custScaleY="66599" custLinFactNeighborX="-78130" custLinFactNeighborY="2895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FE6EAE7E-DE51-4C24-8FCC-0AC0EECD3410}" type="pres">
      <dgm:prSet presAssocID="{648EFA03-9119-47C0-AB53-7BBF2A8B301E}" presName="childText" presStyleLbl="lnNode1" presStyleIdx="0" presStyleCnt="4" custScaleX="117242">
        <dgm:presLayoutVars>
          <dgm:chMax val="0"/>
          <dgm:chPref val="0"/>
          <dgm:bulletEnabled val="1"/>
        </dgm:presLayoutVars>
      </dgm:prSet>
      <dgm:spPr/>
    </dgm:pt>
    <dgm:pt modelId="{4BF7B058-42A2-42AE-B189-33018C21576D}" type="pres">
      <dgm:prSet presAssocID="{EC246AB3-7976-43E6-946A-BF3A12AC7F0F}" presName="childComposite" presStyleCnt="0">
        <dgm:presLayoutVars>
          <dgm:chMax val="0"/>
          <dgm:chPref val="0"/>
        </dgm:presLayoutVars>
      </dgm:prSet>
      <dgm:spPr/>
    </dgm:pt>
    <dgm:pt modelId="{566E17A4-E0FB-4D6B-A1E0-A4994E6C80E3}" type="pres">
      <dgm:prSet presAssocID="{EC246AB3-7976-43E6-946A-BF3A12AC7F0F}" presName="Image" presStyleLbl="node1" presStyleIdx="1" presStyleCnt="4" custScaleX="75592" custScaleY="66599" custLinFactNeighborX="-79936" custLinFactNeighborY="1056"/>
      <dgm:spPr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</dgm:spPr>
    </dgm:pt>
    <dgm:pt modelId="{45492BCB-87F0-4A83-B37F-D622C86E7908}" type="pres">
      <dgm:prSet presAssocID="{EC246AB3-7976-43E6-946A-BF3A12AC7F0F}" presName="childText" presStyleLbl="lnNode1" presStyleIdx="1" presStyleCnt="4" custScaleX="117242">
        <dgm:presLayoutVars>
          <dgm:chMax val="0"/>
          <dgm:chPref val="0"/>
          <dgm:bulletEnabled val="1"/>
        </dgm:presLayoutVars>
      </dgm:prSet>
      <dgm:spPr/>
    </dgm:pt>
    <dgm:pt modelId="{582EF015-F00F-464D-86EB-170257A9B9AB}" type="pres">
      <dgm:prSet presAssocID="{50F2842F-26B1-43B4-84C1-D3856C3B25FA}" presName="childComposite" presStyleCnt="0">
        <dgm:presLayoutVars>
          <dgm:chMax val="0"/>
          <dgm:chPref val="0"/>
        </dgm:presLayoutVars>
      </dgm:prSet>
      <dgm:spPr/>
    </dgm:pt>
    <dgm:pt modelId="{8BABA55E-AE08-4B85-B806-028E1CA836EA}" type="pres">
      <dgm:prSet presAssocID="{50F2842F-26B1-43B4-84C1-D3856C3B25FA}" presName="Image" presStyleLbl="node1" presStyleIdx="2" presStyleCnt="4" custScaleX="75592" custScaleY="66599" custLinFactNeighborX="-79936" custLinFactNeighborY="1056"/>
      <dgm:spPr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</dgm:spPr>
    </dgm:pt>
    <dgm:pt modelId="{F3FEB571-EAF6-42D4-83FA-D3A26A736620}" type="pres">
      <dgm:prSet presAssocID="{50F2842F-26B1-43B4-84C1-D3856C3B25FA}" presName="childText" presStyleLbl="lnNode1" presStyleIdx="2" presStyleCnt="4" custScaleX="117242">
        <dgm:presLayoutVars>
          <dgm:chMax val="0"/>
          <dgm:chPref val="0"/>
          <dgm:bulletEnabled val="1"/>
        </dgm:presLayoutVars>
      </dgm:prSet>
      <dgm:spPr/>
    </dgm:pt>
    <dgm:pt modelId="{49E5E1B9-B279-47BF-9975-E5B01F728723}" type="pres">
      <dgm:prSet presAssocID="{D9CDC5DE-66B6-4614-BD3B-3CD43C5A28FD}" presName="childComposite" presStyleCnt="0">
        <dgm:presLayoutVars>
          <dgm:chMax val="0"/>
          <dgm:chPref val="0"/>
        </dgm:presLayoutVars>
      </dgm:prSet>
      <dgm:spPr/>
    </dgm:pt>
    <dgm:pt modelId="{E6124731-7F77-404A-9CCA-3095370098B6}" type="pres">
      <dgm:prSet presAssocID="{D9CDC5DE-66B6-4614-BD3B-3CD43C5A28FD}" presName="Image" presStyleLbl="node1" presStyleIdx="3" presStyleCnt="4" custScaleX="76468" custScaleY="70410" custLinFactNeighborX="-77570" custLinFactNeighborY="105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D583C934-D17D-4DAF-B4AD-B2C57651680B}" type="pres">
      <dgm:prSet presAssocID="{D9CDC5DE-66B6-4614-BD3B-3CD43C5A28FD}" presName="childText" presStyleLbl="lnNode1" presStyleIdx="3" presStyleCnt="4" custScaleX="117961">
        <dgm:presLayoutVars>
          <dgm:chMax val="0"/>
          <dgm:chPref val="0"/>
          <dgm:bulletEnabled val="1"/>
        </dgm:presLayoutVars>
      </dgm:prSet>
      <dgm:spPr/>
    </dgm:pt>
  </dgm:ptLst>
  <dgm:cxnLst>
    <dgm:cxn modelId="{6FE8D00B-50A9-4044-B413-AC46B4DE3E1B}" type="presOf" srcId="{EC246AB3-7976-43E6-946A-BF3A12AC7F0F}" destId="{45492BCB-87F0-4A83-B37F-D622C86E7908}" srcOrd="0" destOrd="0" presId="urn:microsoft.com/office/officeart/2008/layout/PictureAccentList"/>
    <dgm:cxn modelId="{65952260-C6B3-4785-ABF2-3D9EC990333E}" srcId="{0D43AC91-CA6F-4E6D-AB2C-AABD779AC1B8}" destId="{EC246AB3-7976-43E6-946A-BF3A12AC7F0F}" srcOrd="1" destOrd="0" parTransId="{6E680E46-1AE8-4CC2-9388-091B27445164}" sibTransId="{6A977E15-24CE-43AE-BB4C-A15C042BE2C0}"/>
    <dgm:cxn modelId="{11D19B63-F6D9-4534-92D7-89D72B1293D6}" srcId="{B3336935-32CB-4B14-A714-363C221D36A2}" destId="{0D43AC91-CA6F-4E6D-AB2C-AABD779AC1B8}" srcOrd="0" destOrd="0" parTransId="{79A21324-6C7E-4FB9-BEEA-ED07FACF4011}" sibTransId="{640C6454-BEF4-4C63-A99B-767DF045B756}"/>
    <dgm:cxn modelId="{78234F4F-9ED1-4CE5-8ACB-2682FC2ABB55}" type="presOf" srcId="{50F2842F-26B1-43B4-84C1-D3856C3B25FA}" destId="{F3FEB571-EAF6-42D4-83FA-D3A26A736620}" srcOrd="0" destOrd="0" presId="urn:microsoft.com/office/officeart/2008/layout/PictureAccentList"/>
    <dgm:cxn modelId="{18C34857-F19D-49AB-B139-F040A7E4ED03}" srcId="{0D43AC91-CA6F-4E6D-AB2C-AABD779AC1B8}" destId="{648EFA03-9119-47C0-AB53-7BBF2A8B301E}" srcOrd="0" destOrd="0" parTransId="{4D2335B7-087B-47B7-9B43-7D71075383D8}" sibTransId="{8017ED4C-C821-4DFF-8444-9B7D1D4BED3B}"/>
    <dgm:cxn modelId="{BFAA8489-CD4A-4BE2-A445-07FB02710CA0}" type="presOf" srcId="{648EFA03-9119-47C0-AB53-7BBF2A8B301E}" destId="{FE6EAE7E-DE51-4C24-8FCC-0AC0EECD3410}" srcOrd="0" destOrd="0" presId="urn:microsoft.com/office/officeart/2008/layout/PictureAccentList"/>
    <dgm:cxn modelId="{187C53A3-9140-41C3-A9C8-853DBE41D713}" srcId="{0D43AC91-CA6F-4E6D-AB2C-AABD779AC1B8}" destId="{D9CDC5DE-66B6-4614-BD3B-3CD43C5A28FD}" srcOrd="3" destOrd="0" parTransId="{8F177856-E780-494B-AC4D-DC543FE316EE}" sibTransId="{7D0FB4C0-2E1D-48F8-A2A3-66EDB3CA6B10}"/>
    <dgm:cxn modelId="{8B9DE6AD-EC58-43DA-9CF6-A8A45F26B499}" type="presOf" srcId="{B3336935-32CB-4B14-A714-363C221D36A2}" destId="{3A3FFA29-BF28-45E9-9D3A-6A4533A12A08}" srcOrd="0" destOrd="0" presId="urn:microsoft.com/office/officeart/2008/layout/PictureAccentList"/>
    <dgm:cxn modelId="{1E5121BA-D0DE-43A9-A06B-2C439145BE28}" type="presOf" srcId="{0D43AC91-CA6F-4E6D-AB2C-AABD779AC1B8}" destId="{29FB427C-32F3-43F1-BBBA-AA10CDE3B6AD}" srcOrd="0" destOrd="0" presId="urn:microsoft.com/office/officeart/2008/layout/PictureAccentList"/>
    <dgm:cxn modelId="{7BB9B1BE-24A4-4E3A-9FD2-06830A3B7859}" type="presOf" srcId="{D9CDC5DE-66B6-4614-BD3B-3CD43C5A28FD}" destId="{D583C934-D17D-4DAF-B4AD-B2C57651680B}" srcOrd="0" destOrd="0" presId="urn:microsoft.com/office/officeart/2008/layout/PictureAccentList"/>
    <dgm:cxn modelId="{C03EC9CD-12E5-4773-8E07-0FA3D010DCEA}" srcId="{0D43AC91-CA6F-4E6D-AB2C-AABD779AC1B8}" destId="{50F2842F-26B1-43B4-84C1-D3856C3B25FA}" srcOrd="2" destOrd="0" parTransId="{17D919F8-3467-46EC-ABF7-81CDE64F7E60}" sibTransId="{6AEA9142-19D6-4404-81BF-AF42B326691E}"/>
    <dgm:cxn modelId="{FA9521AE-B88B-4076-81FC-B4C365F1B320}" type="presParOf" srcId="{3A3FFA29-BF28-45E9-9D3A-6A4533A12A08}" destId="{5AF30CC6-FD29-4F5C-A489-F362FB19BEA3}" srcOrd="0" destOrd="0" presId="urn:microsoft.com/office/officeart/2008/layout/PictureAccentList"/>
    <dgm:cxn modelId="{8E4B17D5-F4EE-4F86-B925-1B9D695CB98D}" type="presParOf" srcId="{5AF30CC6-FD29-4F5C-A489-F362FB19BEA3}" destId="{8352B529-7B93-4976-A1C9-28374889D4BD}" srcOrd="0" destOrd="0" presId="urn:microsoft.com/office/officeart/2008/layout/PictureAccentList"/>
    <dgm:cxn modelId="{9952D439-A1F1-4D5D-B1AA-F02734974F2B}" type="presParOf" srcId="{8352B529-7B93-4976-A1C9-28374889D4BD}" destId="{29FB427C-32F3-43F1-BBBA-AA10CDE3B6AD}" srcOrd="0" destOrd="0" presId="urn:microsoft.com/office/officeart/2008/layout/PictureAccentList"/>
    <dgm:cxn modelId="{29CD476C-798C-4D8A-A624-88923D31BD9E}" type="presParOf" srcId="{5AF30CC6-FD29-4F5C-A489-F362FB19BEA3}" destId="{FF2EE6F9-CEF3-465D-836E-5C098DFA9294}" srcOrd="1" destOrd="0" presId="urn:microsoft.com/office/officeart/2008/layout/PictureAccentList"/>
    <dgm:cxn modelId="{A285520F-E478-4F54-8BBA-EAF33E6DD9D9}" type="presParOf" srcId="{FF2EE6F9-CEF3-465D-836E-5C098DFA9294}" destId="{61FE7CF9-2C6A-4035-BF5A-34C184482F7D}" srcOrd="0" destOrd="0" presId="urn:microsoft.com/office/officeart/2008/layout/PictureAccentList"/>
    <dgm:cxn modelId="{4A09934D-50BA-4959-B6B3-4026D895BF0D}" type="presParOf" srcId="{61FE7CF9-2C6A-4035-BF5A-34C184482F7D}" destId="{831B5ED2-2F73-4493-9996-62563A5EF5FF}" srcOrd="0" destOrd="0" presId="urn:microsoft.com/office/officeart/2008/layout/PictureAccentList"/>
    <dgm:cxn modelId="{0964B5DD-6C07-4E21-9E02-E5BA03B5F8E4}" type="presParOf" srcId="{61FE7CF9-2C6A-4035-BF5A-34C184482F7D}" destId="{FE6EAE7E-DE51-4C24-8FCC-0AC0EECD3410}" srcOrd="1" destOrd="0" presId="urn:microsoft.com/office/officeart/2008/layout/PictureAccentList"/>
    <dgm:cxn modelId="{C1BB4A5E-8BC0-4F0A-8E07-0EE66753D4E4}" type="presParOf" srcId="{FF2EE6F9-CEF3-465D-836E-5C098DFA9294}" destId="{4BF7B058-42A2-42AE-B189-33018C21576D}" srcOrd="1" destOrd="0" presId="urn:microsoft.com/office/officeart/2008/layout/PictureAccentList"/>
    <dgm:cxn modelId="{D63F0A2A-B7CC-4AFF-BE47-78950D3AAAF4}" type="presParOf" srcId="{4BF7B058-42A2-42AE-B189-33018C21576D}" destId="{566E17A4-E0FB-4D6B-A1E0-A4994E6C80E3}" srcOrd="0" destOrd="0" presId="urn:microsoft.com/office/officeart/2008/layout/PictureAccentList"/>
    <dgm:cxn modelId="{F34D9202-B75C-432E-AF65-D30815BACE6D}" type="presParOf" srcId="{4BF7B058-42A2-42AE-B189-33018C21576D}" destId="{45492BCB-87F0-4A83-B37F-D622C86E7908}" srcOrd="1" destOrd="0" presId="urn:microsoft.com/office/officeart/2008/layout/PictureAccentList"/>
    <dgm:cxn modelId="{5F098564-27B9-4A90-98C4-54C51AF56D43}" type="presParOf" srcId="{FF2EE6F9-CEF3-465D-836E-5C098DFA9294}" destId="{582EF015-F00F-464D-86EB-170257A9B9AB}" srcOrd="2" destOrd="0" presId="urn:microsoft.com/office/officeart/2008/layout/PictureAccentList"/>
    <dgm:cxn modelId="{56023FDC-9E5F-4981-80E5-00AAB3AD45BF}" type="presParOf" srcId="{582EF015-F00F-464D-86EB-170257A9B9AB}" destId="{8BABA55E-AE08-4B85-B806-028E1CA836EA}" srcOrd="0" destOrd="0" presId="urn:microsoft.com/office/officeart/2008/layout/PictureAccentList"/>
    <dgm:cxn modelId="{F6378743-2B5A-416F-B38B-D8695F321B9A}" type="presParOf" srcId="{582EF015-F00F-464D-86EB-170257A9B9AB}" destId="{F3FEB571-EAF6-42D4-83FA-D3A26A736620}" srcOrd="1" destOrd="0" presId="urn:microsoft.com/office/officeart/2008/layout/PictureAccentList"/>
    <dgm:cxn modelId="{5BB69C88-E295-4B6B-AE8E-AED1800B6D20}" type="presParOf" srcId="{FF2EE6F9-CEF3-465D-836E-5C098DFA9294}" destId="{49E5E1B9-B279-47BF-9975-E5B01F728723}" srcOrd="3" destOrd="0" presId="urn:microsoft.com/office/officeart/2008/layout/PictureAccentList"/>
    <dgm:cxn modelId="{B9ED11CE-FEE4-4FD7-ACEC-FD4C3CBC0630}" type="presParOf" srcId="{49E5E1B9-B279-47BF-9975-E5B01F728723}" destId="{E6124731-7F77-404A-9CCA-3095370098B6}" srcOrd="0" destOrd="0" presId="urn:microsoft.com/office/officeart/2008/layout/PictureAccentList"/>
    <dgm:cxn modelId="{09E3CB31-99DA-4EFF-B1CE-C53E72BD5963}" type="presParOf" srcId="{49E5E1B9-B279-47BF-9975-E5B01F728723}" destId="{D583C934-D17D-4DAF-B4AD-B2C57651680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1FF834-00BE-4061-B595-07A4FA8CDED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0CCE2FC-7955-47DA-9420-FFFE8EA7D1C8}">
      <dgm:prSet phldrT="[Texte]" custT="1"/>
      <dgm:spPr>
        <a:noFill/>
        <a:ln>
          <a:solidFill>
            <a:srgbClr val="6099D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4 objectives</a:t>
          </a:r>
        </a:p>
      </dgm:t>
    </dgm:pt>
    <dgm:pt modelId="{9BC31EB5-737F-483C-8F52-9EECF30C689F}" type="parTrans" cxnId="{24174EC6-8B90-497A-A69D-3A71C415D5A3}">
      <dgm:prSet/>
      <dgm:spPr/>
      <dgm:t>
        <a:bodyPr/>
        <a:lstStyle/>
        <a:p>
          <a:endParaRPr lang="fr-FR"/>
        </a:p>
      </dgm:t>
    </dgm:pt>
    <dgm:pt modelId="{39ADD66C-8984-4842-BEDD-F6094AFC80D8}" type="sibTrans" cxnId="{24174EC6-8B90-497A-A69D-3A71C415D5A3}">
      <dgm:prSet/>
      <dgm:spPr>
        <a:solidFill>
          <a:srgbClr val="6099DF"/>
        </a:solidFill>
      </dgm:spPr>
      <dgm:t>
        <a:bodyPr/>
        <a:lstStyle/>
        <a:p>
          <a:endParaRPr lang="fr-FR"/>
        </a:p>
      </dgm:t>
    </dgm:pt>
    <dgm:pt modelId="{83D2FC73-759E-4C26-8E89-9F4E844294C6}">
      <dgm:prSet phldrT="[Texte]" custT="1"/>
      <dgm:spPr>
        <a:noFill/>
        <a:ln>
          <a:solidFill>
            <a:srgbClr val="6099D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17 </a:t>
          </a:r>
          <a:r>
            <a:rPr lang="fr-FR" sz="1400" b="1" dirty="0" err="1">
              <a:solidFill>
                <a:schemeClr val="tx1"/>
              </a:solidFill>
            </a:rPr>
            <a:t>priorities</a:t>
          </a:r>
          <a:endParaRPr lang="fr-FR" sz="1400" b="1" dirty="0">
            <a:solidFill>
              <a:schemeClr val="tx1"/>
            </a:solidFill>
          </a:endParaRPr>
        </a:p>
      </dgm:t>
    </dgm:pt>
    <dgm:pt modelId="{F742039F-3E41-4477-8678-94C73F56EE84}" type="parTrans" cxnId="{35E50804-3EBF-421B-B4E6-9B2754659E4D}">
      <dgm:prSet/>
      <dgm:spPr/>
      <dgm:t>
        <a:bodyPr/>
        <a:lstStyle/>
        <a:p>
          <a:endParaRPr lang="fr-FR"/>
        </a:p>
      </dgm:t>
    </dgm:pt>
    <dgm:pt modelId="{7AFDD814-2C41-40BB-B784-1C5EA2186258}" type="sibTrans" cxnId="{35E50804-3EBF-421B-B4E6-9B2754659E4D}">
      <dgm:prSet/>
      <dgm:spPr>
        <a:solidFill>
          <a:srgbClr val="6099DF"/>
        </a:solidFill>
      </dgm:spPr>
      <dgm:t>
        <a:bodyPr/>
        <a:lstStyle/>
        <a:p>
          <a:endParaRPr lang="fr-FR"/>
        </a:p>
      </dgm:t>
    </dgm:pt>
    <dgm:pt modelId="{ED235D4C-41AD-4921-B428-2669254ED4BB}">
      <dgm:prSet phldrT="[Texte]" custT="1"/>
      <dgm:spPr>
        <a:noFill/>
        <a:ln>
          <a:solidFill>
            <a:srgbClr val="6099DF"/>
          </a:solidFill>
        </a:ln>
      </dgm:spPr>
      <dgm:t>
        <a:bodyPr/>
        <a:lstStyle/>
        <a:p>
          <a:r>
            <a:rPr lang="fr-FR" sz="1400" b="1" dirty="0">
              <a:solidFill>
                <a:schemeClr val="tx1"/>
              </a:solidFill>
            </a:rPr>
            <a:t>43 actions</a:t>
          </a:r>
        </a:p>
      </dgm:t>
    </dgm:pt>
    <dgm:pt modelId="{0D129A95-4838-416A-8D62-2F4F8B064207}" type="parTrans" cxnId="{22CBE348-DB8A-4065-854F-D5DBA19CC499}">
      <dgm:prSet/>
      <dgm:spPr/>
      <dgm:t>
        <a:bodyPr/>
        <a:lstStyle/>
        <a:p>
          <a:endParaRPr lang="fr-FR"/>
        </a:p>
      </dgm:t>
    </dgm:pt>
    <dgm:pt modelId="{7C3961E4-4ED0-4128-9F83-389F2CAB0939}" type="sibTrans" cxnId="{22CBE348-DB8A-4065-854F-D5DBA19CC499}">
      <dgm:prSet/>
      <dgm:spPr/>
      <dgm:t>
        <a:bodyPr/>
        <a:lstStyle/>
        <a:p>
          <a:endParaRPr lang="fr-FR"/>
        </a:p>
      </dgm:t>
    </dgm:pt>
    <dgm:pt modelId="{CFDAF2EB-1315-4066-A786-BE1D2F8BAC79}" type="pres">
      <dgm:prSet presAssocID="{2F1FF834-00BE-4061-B595-07A4FA8CDED8}" presName="Name0" presStyleCnt="0">
        <dgm:presLayoutVars>
          <dgm:dir/>
          <dgm:resizeHandles val="exact"/>
        </dgm:presLayoutVars>
      </dgm:prSet>
      <dgm:spPr/>
    </dgm:pt>
    <dgm:pt modelId="{848E33F1-6AA8-4884-935B-268FB3A43A47}" type="pres">
      <dgm:prSet presAssocID="{40CCE2FC-7955-47DA-9420-FFFE8EA7D1C8}" presName="node" presStyleLbl="node1" presStyleIdx="0" presStyleCnt="3" custScaleY="40712">
        <dgm:presLayoutVars>
          <dgm:bulletEnabled val="1"/>
        </dgm:presLayoutVars>
      </dgm:prSet>
      <dgm:spPr/>
    </dgm:pt>
    <dgm:pt modelId="{DBCF597E-1B85-46BD-BC75-D7482B21EF35}" type="pres">
      <dgm:prSet presAssocID="{39ADD66C-8984-4842-BEDD-F6094AFC80D8}" presName="sibTrans" presStyleLbl="sibTrans2D1" presStyleIdx="0" presStyleCnt="2"/>
      <dgm:spPr/>
    </dgm:pt>
    <dgm:pt modelId="{08C993EC-5939-4DA1-A351-EAFD57462ECE}" type="pres">
      <dgm:prSet presAssocID="{39ADD66C-8984-4842-BEDD-F6094AFC80D8}" presName="connectorText" presStyleLbl="sibTrans2D1" presStyleIdx="0" presStyleCnt="2"/>
      <dgm:spPr/>
    </dgm:pt>
    <dgm:pt modelId="{5154DFA1-9CEA-45E3-BFC2-8A3CFA67862B}" type="pres">
      <dgm:prSet presAssocID="{83D2FC73-759E-4C26-8E89-9F4E844294C6}" presName="node" presStyleLbl="node1" presStyleIdx="1" presStyleCnt="3" custScaleY="40712">
        <dgm:presLayoutVars>
          <dgm:bulletEnabled val="1"/>
        </dgm:presLayoutVars>
      </dgm:prSet>
      <dgm:spPr/>
    </dgm:pt>
    <dgm:pt modelId="{AECB39EC-C550-4788-B0BE-0F78AF9EEC98}" type="pres">
      <dgm:prSet presAssocID="{7AFDD814-2C41-40BB-B784-1C5EA2186258}" presName="sibTrans" presStyleLbl="sibTrans2D1" presStyleIdx="1" presStyleCnt="2"/>
      <dgm:spPr/>
    </dgm:pt>
    <dgm:pt modelId="{F242D870-1591-4320-A7B7-53BD9AC8CF74}" type="pres">
      <dgm:prSet presAssocID="{7AFDD814-2C41-40BB-B784-1C5EA2186258}" presName="connectorText" presStyleLbl="sibTrans2D1" presStyleIdx="1" presStyleCnt="2"/>
      <dgm:spPr/>
    </dgm:pt>
    <dgm:pt modelId="{2E8B5A57-AFC6-4484-B0A5-202DA26AC3A2}" type="pres">
      <dgm:prSet presAssocID="{ED235D4C-41AD-4921-B428-2669254ED4BB}" presName="node" presStyleLbl="node1" presStyleIdx="2" presStyleCnt="3" custScaleY="40712">
        <dgm:presLayoutVars>
          <dgm:bulletEnabled val="1"/>
        </dgm:presLayoutVars>
      </dgm:prSet>
      <dgm:spPr/>
    </dgm:pt>
  </dgm:ptLst>
  <dgm:cxnLst>
    <dgm:cxn modelId="{35E50804-3EBF-421B-B4E6-9B2754659E4D}" srcId="{2F1FF834-00BE-4061-B595-07A4FA8CDED8}" destId="{83D2FC73-759E-4C26-8E89-9F4E844294C6}" srcOrd="1" destOrd="0" parTransId="{F742039F-3E41-4477-8678-94C73F56EE84}" sibTransId="{7AFDD814-2C41-40BB-B784-1C5EA2186258}"/>
    <dgm:cxn modelId="{C52F282F-DD50-41EA-8D0E-F251A9A1B20C}" type="presOf" srcId="{ED235D4C-41AD-4921-B428-2669254ED4BB}" destId="{2E8B5A57-AFC6-4484-B0A5-202DA26AC3A2}" srcOrd="0" destOrd="0" presId="urn:microsoft.com/office/officeart/2005/8/layout/process1"/>
    <dgm:cxn modelId="{67FF2539-DE0C-4BD5-908A-39C829FF0E64}" type="presOf" srcId="{39ADD66C-8984-4842-BEDD-F6094AFC80D8}" destId="{DBCF597E-1B85-46BD-BC75-D7482B21EF35}" srcOrd="0" destOrd="0" presId="urn:microsoft.com/office/officeart/2005/8/layout/process1"/>
    <dgm:cxn modelId="{9DFEE839-5B7F-4150-9758-54359F35C667}" type="presOf" srcId="{83D2FC73-759E-4C26-8E89-9F4E844294C6}" destId="{5154DFA1-9CEA-45E3-BFC2-8A3CFA67862B}" srcOrd="0" destOrd="0" presId="urn:microsoft.com/office/officeart/2005/8/layout/process1"/>
    <dgm:cxn modelId="{23DACF44-5232-4DC8-9A62-A5AF34A4FD4F}" type="presOf" srcId="{39ADD66C-8984-4842-BEDD-F6094AFC80D8}" destId="{08C993EC-5939-4DA1-A351-EAFD57462ECE}" srcOrd="1" destOrd="0" presId="urn:microsoft.com/office/officeart/2005/8/layout/process1"/>
    <dgm:cxn modelId="{22CBE348-DB8A-4065-854F-D5DBA19CC499}" srcId="{2F1FF834-00BE-4061-B595-07A4FA8CDED8}" destId="{ED235D4C-41AD-4921-B428-2669254ED4BB}" srcOrd="2" destOrd="0" parTransId="{0D129A95-4838-416A-8D62-2F4F8B064207}" sibTransId="{7C3961E4-4ED0-4128-9F83-389F2CAB0939}"/>
    <dgm:cxn modelId="{4F75A771-23E3-4B5C-AF93-875A71ED6FB9}" type="presOf" srcId="{7AFDD814-2C41-40BB-B784-1C5EA2186258}" destId="{AECB39EC-C550-4788-B0BE-0F78AF9EEC98}" srcOrd="0" destOrd="0" presId="urn:microsoft.com/office/officeart/2005/8/layout/process1"/>
    <dgm:cxn modelId="{0D28D091-3E12-4ED6-B3B5-E67A27CC39BD}" type="presOf" srcId="{40CCE2FC-7955-47DA-9420-FFFE8EA7D1C8}" destId="{848E33F1-6AA8-4884-935B-268FB3A43A47}" srcOrd="0" destOrd="0" presId="urn:microsoft.com/office/officeart/2005/8/layout/process1"/>
    <dgm:cxn modelId="{8CBAC5A6-55B4-48E8-893B-0028BDEA6FAE}" type="presOf" srcId="{7AFDD814-2C41-40BB-B784-1C5EA2186258}" destId="{F242D870-1591-4320-A7B7-53BD9AC8CF74}" srcOrd="1" destOrd="0" presId="urn:microsoft.com/office/officeart/2005/8/layout/process1"/>
    <dgm:cxn modelId="{24174EC6-8B90-497A-A69D-3A71C415D5A3}" srcId="{2F1FF834-00BE-4061-B595-07A4FA8CDED8}" destId="{40CCE2FC-7955-47DA-9420-FFFE8EA7D1C8}" srcOrd="0" destOrd="0" parTransId="{9BC31EB5-737F-483C-8F52-9EECF30C689F}" sibTransId="{39ADD66C-8984-4842-BEDD-F6094AFC80D8}"/>
    <dgm:cxn modelId="{393057F4-C217-4EFC-A24E-376ED0F91FC2}" type="presOf" srcId="{2F1FF834-00BE-4061-B595-07A4FA8CDED8}" destId="{CFDAF2EB-1315-4066-A786-BE1D2F8BAC79}" srcOrd="0" destOrd="0" presId="urn:microsoft.com/office/officeart/2005/8/layout/process1"/>
    <dgm:cxn modelId="{AB191ED0-4AFA-48C8-9096-198C6F9DAA0B}" type="presParOf" srcId="{CFDAF2EB-1315-4066-A786-BE1D2F8BAC79}" destId="{848E33F1-6AA8-4884-935B-268FB3A43A47}" srcOrd="0" destOrd="0" presId="urn:microsoft.com/office/officeart/2005/8/layout/process1"/>
    <dgm:cxn modelId="{B6967E83-AD60-49BB-A346-24A9A07DC0AD}" type="presParOf" srcId="{CFDAF2EB-1315-4066-A786-BE1D2F8BAC79}" destId="{DBCF597E-1B85-46BD-BC75-D7482B21EF35}" srcOrd="1" destOrd="0" presId="urn:microsoft.com/office/officeart/2005/8/layout/process1"/>
    <dgm:cxn modelId="{EF0E445A-085A-4073-AE9E-B88C7ED9A983}" type="presParOf" srcId="{DBCF597E-1B85-46BD-BC75-D7482B21EF35}" destId="{08C993EC-5939-4DA1-A351-EAFD57462ECE}" srcOrd="0" destOrd="0" presId="urn:microsoft.com/office/officeart/2005/8/layout/process1"/>
    <dgm:cxn modelId="{E0B60BB8-1031-44C1-93ED-2BCDA555F080}" type="presParOf" srcId="{CFDAF2EB-1315-4066-A786-BE1D2F8BAC79}" destId="{5154DFA1-9CEA-45E3-BFC2-8A3CFA67862B}" srcOrd="2" destOrd="0" presId="urn:microsoft.com/office/officeart/2005/8/layout/process1"/>
    <dgm:cxn modelId="{A112B532-AE24-4A7D-96C1-78447AC58DE7}" type="presParOf" srcId="{CFDAF2EB-1315-4066-A786-BE1D2F8BAC79}" destId="{AECB39EC-C550-4788-B0BE-0F78AF9EEC98}" srcOrd="3" destOrd="0" presId="urn:microsoft.com/office/officeart/2005/8/layout/process1"/>
    <dgm:cxn modelId="{D1DA4FF7-FC60-4667-A5E0-05886292879D}" type="presParOf" srcId="{AECB39EC-C550-4788-B0BE-0F78AF9EEC98}" destId="{F242D870-1591-4320-A7B7-53BD9AC8CF74}" srcOrd="0" destOrd="0" presId="urn:microsoft.com/office/officeart/2005/8/layout/process1"/>
    <dgm:cxn modelId="{44E26BAA-6AB6-4324-9327-506CB29A3BFD}" type="presParOf" srcId="{CFDAF2EB-1315-4066-A786-BE1D2F8BAC79}" destId="{2E8B5A57-AFC6-4484-B0A5-202DA26AC3A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FBD02-8045-4A63-B5A1-E60CAC1B155D}">
      <dsp:nvSpPr>
        <dsp:cNvPr id="0" name=""/>
        <dsp:cNvSpPr/>
      </dsp:nvSpPr>
      <dsp:spPr>
        <a:xfrm>
          <a:off x="2447" y="81949"/>
          <a:ext cx="2386331" cy="460800"/>
        </a:xfrm>
        <a:prstGeom prst="rect">
          <a:avLst/>
        </a:prstGeom>
        <a:solidFill>
          <a:srgbClr val="A0DF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Axis 1 : </a:t>
          </a:r>
          <a:r>
            <a:rPr lang="fr-FR" sz="1600" kern="1200" dirty="0" err="1">
              <a:solidFill>
                <a:schemeClr val="tx1"/>
              </a:solidFill>
            </a:rPr>
            <a:t>Governance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2447" y="81949"/>
        <a:ext cx="2386331" cy="460800"/>
      </dsp:txXfrm>
    </dsp:sp>
    <dsp:sp modelId="{AFBA9438-7E53-4282-83F3-5C5DE791FAC1}">
      <dsp:nvSpPr>
        <dsp:cNvPr id="0" name=""/>
        <dsp:cNvSpPr/>
      </dsp:nvSpPr>
      <dsp:spPr>
        <a:xfrm>
          <a:off x="2447" y="542749"/>
          <a:ext cx="2386331" cy="163052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Promote the leading role of the university in sustainable development and social responsibility at all territorial levels</a:t>
          </a:r>
          <a:endParaRPr lang="fr-FR" sz="1600" kern="1200" dirty="0"/>
        </a:p>
      </dsp:txBody>
      <dsp:txXfrm>
        <a:off x="2447" y="542749"/>
        <a:ext cx="2386331" cy="1630529"/>
      </dsp:txXfrm>
    </dsp:sp>
    <dsp:sp modelId="{1700F1C1-F748-4A2E-B643-53238422D9B0}">
      <dsp:nvSpPr>
        <dsp:cNvPr id="0" name=""/>
        <dsp:cNvSpPr/>
      </dsp:nvSpPr>
      <dsp:spPr>
        <a:xfrm>
          <a:off x="2722864" y="81949"/>
          <a:ext cx="2386331" cy="460800"/>
        </a:xfrm>
        <a:prstGeom prst="rect">
          <a:avLst/>
        </a:prstGeom>
        <a:solidFill>
          <a:srgbClr val="EAAA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Axis 2 : Education</a:t>
          </a:r>
        </a:p>
      </dsp:txBody>
      <dsp:txXfrm>
        <a:off x="2722864" y="81949"/>
        <a:ext cx="2386331" cy="460800"/>
      </dsp:txXfrm>
    </dsp:sp>
    <dsp:sp modelId="{F087E599-5EE4-4B39-AFE1-53643B7F1967}">
      <dsp:nvSpPr>
        <dsp:cNvPr id="0" name=""/>
        <dsp:cNvSpPr/>
      </dsp:nvSpPr>
      <dsp:spPr>
        <a:xfrm>
          <a:off x="2722864" y="542749"/>
          <a:ext cx="2386331" cy="163052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Integrate the ecological transition for sustainable development into the training of students and staff</a:t>
          </a:r>
          <a:endParaRPr lang="fr-FR" sz="1600" kern="1200" dirty="0"/>
        </a:p>
      </dsp:txBody>
      <dsp:txXfrm>
        <a:off x="2722864" y="542749"/>
        <a:ext cx="2386331" cy="1630529"/>
      </dsp:txXfrm>
    </dsp:sp>
    <dsp:sp modelId="{DE3CA5F9-371D-4E62-9F1F-57600BE60FAF}">
      <dsp:nvSpPr>
        <dsp:cNvPr id="0" name=""/>
        <dsp:cNvSpPr/>
      </dsp:nvSpPr>
      <dsp:spPr>
        <a:xfrm>
          <a:off x="5443282" y="81949"/>
          <a:ext cx="2386331" cy="460800"/>
        </a:xfrm>
        <a:prstGeom prst="rect">
          <a:avLst/>
        </a:prstGeom>
        <a:solidFill>
          <a:srgbClr val="CE89D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Axis 3 : </a:t>
          </a:r>
          <a:r>
            <a:rPr lang="fr-FR" sz="1600" kern="1200" dirty="0" err="1">
              <a:solidFill>
                <a:schemeClr val="tx1"/>
              </a:solidFill>
            </a:rPr>
            <a:t>Research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5443282" y="81949"/>
        <a:ext cx="2386331" cy="460800"/>
      </dsp:txXfrm>
    </dsp:sp>
    <dsp:sp modelId="{6243F97E-A185-4219-A3AC-3C83787E4F32}">
      <dsp:nvSpPr>
        <dsp:cNvPr id="0" name=""/>
        <dsp:cNvSpPr/>
      </dsp:nvSpPr>
      <dsp:spPr>
        <a:xfrm>
          <a:off x="5443282" y="542749"/>
          <a:ext cx="2386331" cy="163052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Support the ecological transition for sustainable development via research and innovation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</dsp:txBody>
      <dsp:txXfrm>
        <a:off x="5443282" y="542749"/>
        <a:ext cx="2386331" cy="16305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427C-32F3-43F1-BBBA-AA10CDE3B6AD}">
      <dsp:nvSpPr>
        <dsp:cNvPr id="0" name=""/>
        <dsp:cNvSpPr/>
      </dsp:nvSpPr>
      <dsp:spPr>
        <a:xfrm>
          <a:off x="268479" y="1253"/>
          <a:ext cx="5073722" cy="753660"/>
        </a:xfrm>
        <a:prstGeom prst="roundRect">
          <a:avLst>
            <a:gd name="adj" fmla="val 10000"/>
          </a:avLst>
        </a:prstGeom>
        <a:solidFill>
          <a:srgbClr val="6099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Promoting carpooling with local partners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290553" y="23327"/>
        <a:ext cx="5029574" cy="709512"/>
      </dsp:txXfrm>
    </dsp:sp>
    <dsp:sp modelId="{831B5ED2-2F73-4493-9996-62563A5EF5FF}">
      <dsp:nvSpPr>
        <dsp:cNvPr id="0" name=""/>
        <dsp:cNvSpPr/>
      </dsp:nvSpPr>
      <dsp:spPr>
        <a:xfrm>
          <a:off x="334587" y="1030297"/>
          <a:ext cx="569706" cy="50193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EAE7E-DE51-4C24-8FCC-0AC0EECD3410}">
      <dsp:nvSpPr>
        <dsp:cNvPr id="0" name=""/>
        <dsp:cNvSpPr/>
      </dsp:nvSpPr>
      <dsp:spPr>
        <a:xfrm>
          <a:off x="1040896" y="890572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6099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Organize events to promote carpooling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077693" y="927369"/>
        <a:ext cx="4175214" cy="680066"/>
      </dsp:txXfrm>
    </dsp:sp>
    <dsp:sp modelId="{566E17A4-E0FB-4D6B-A1E0-A4994E6C80E3}">
      <dsp:nvSpPr>
        <dsp:cNvPr id="0" name=""/>
        <dsp:cNvSpPr/>
      </dsp:nvSpPr>
      <dsp:spPr>
        <a:xfrm>
          <a:off x="320976" y="1860536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92BCB-87F0-4A83-B37F-D622C86E7908}">
      <dsp:nvSpPr>
        <dsp:cNvPr id="0" name=""/>
        <dsp:cNvSpPr/>
      </dsp:nvSpPr>
      <dsp:spPr>
        <a:xfrm>
          <a:off x="1040896" y="17346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6099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Create dedicated spaces on campus for carpooling parking lots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077693" y="1771468"/>
        <a:ext cx="4175214" cy="680066"/>
      </dsp:txXfrm>
    </dsp:sp>
    <dsp:sp modelId="{8BABA55E-AE08-4B85-B806-028E1CA836EA}">
      <dsp:nvSpPr>
        <dsp:cNvPr id="0" name=""/>
        <dsp:cNvSpPr/>
      </dsp:nvSpPr>
      <dsp:spPr>
        <a:xfrm>
          <a:off x="320976" y="2704636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EB571-EAF6-42D4-83FA-D3A26A736620}">
      <dsp:nvSpPr>
        <dsp:cNvPr id="0" name=""/>
        <dsp:cNvSpPr/>
      </dsp:nvSpPr>
      <dsp:spPr>
        <a:xfrm>
          <a:off x="1040896" y="25787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6099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Promote territorial carpooling mobile apps on all campus sites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077693" y="2615568"/>
        <a:ext cx="4175214" cy="6800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E33F1-6AA8-4884-935B-268FB3A43A47}">
      <dsp:nvSpPr>
        <dsp:cNvPr id="0" name=""/>
        <dsp:cNvSpPr/>
      </dsp:nvSpPr>
      <dsp:spPr>
        <a:xfrm>
          <a:off x="5274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E38D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4 objectives</a:t>
          </a:r>
        </a:p>
      </dsp:txBody>
      <dsp:txXfrm>
        <a:off x="16552" y="1124905"/>
        <a:ext cx="1553812" cy="362506"/>
      </dsp:txXfrm>
    </dsp:sp>
    <dsp:sp modelId="{DBCF597E-1B85-46BD-BC75-D7482B21EF35}">
      <dsp:nvSpPr>
        <dsp:cNvPr id="0" name=""/>
        <dsp:cNvSpPr/>
      </dsp:nvSpPr>
      <dsp:spPr>
        <a:xfrm>
          <a:off x="1739279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E38D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1739279" y="1188877"/>
        <a:ext cx="233933" cy="234563"/>
      </dsp:txXfrm>
    </dsp:sp>
    <dsp:sp modelId="{5154DFA1-9CEA-45E3-BFC2-8A3CFA67862B}">
      <dsp:nvSpPr>
        <dsp:cNvPr id="0" name=""/>
        <dsp:cNvSpPr/>
      </dsp:nvSpPr>
      <dsp:spPr>
        <a:xfrm>
          <a:off x="2212190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E38D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14 </a:t>
          </a:r>
          <a:r>
            <a:rPr lang="fr-FR" sz="1400" b="1" kern="1200" dirty="0" err="1">
              <a:solidFill>
                <a:schemeClr val="tx1"/>
              </a:solidFill>
            </a:rPr>
            <a:t>priorities</a:t>
          </a:r>
          <a:endParaRPr lang="fr-FR" sz="1400" b="1" kern="1200" dirty="0">
            <a:solidFill>
              <a:schemeClr val="tx1"/>
            </a:solidFill>
          </a:endParaRPr>
        </a:p>
      </dsp:txBody>
      <dsp:txXfrm>
        <a:off x="2223468" y="1124905"/>
        <a:ext cx="1553812" cy="362506"/>
      </dsp:txXfrm>
    </dsp:sp>
    <dsp:sp modelId="{AECB39EC-C550-4788-B0BE-0F78AF9EEC98}">
      <dsp:nvSpPr>
        <dsp:cNvPr id="0" name=""/>
        <dsp:cNvSpPr/>
      </dsp:nvSpPr>
      <dsp:spPr>
        <a:xfrm>
          <a:off x="3946196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E38D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46196" y="1188877"/>
        <a:ext cx="233933" cy="234563"/>
      </dsp:txXfrm>
    </dsp:sp>
    <dsp:sp modelId="{2E8B5A57-AFC6-4484-B0A5-202DA26AC3A2}">
      <dsp:nvSpPr>
        <dsp:cNvPr id="0" name=""/>
        <dsp:cNvSpPr/>
      </dsp:nvSpPr>
      <dsp:spPr>
        <a:xfrm>
          <a:off x="4419107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E38D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32 actions</a:t>
          </a:r>
        </a:p>
      </dsp:txBody>
      <dsp:txXfrm>
        <a:off x="4430385" y="1124905"/>
        <a:ext cx="1553812" cy="3625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427C-32F3-43F1-BBBA-AA10CDE3B6AD}">
      <dsp:nvSpPr>
        <dsp:cNvPr id="0" name=""/>
        <dsp:cNvSpPr/>
      </dsp:nvSpPr>
      <dsp:spPr>
        <a:xfrm>
          <a:off x="268479" y="1253"/>
          <a:ext cx="5073722" cy="753660"/>
        </a:xfrm>
        <a:prstGeom prst="roundRect">
          <a:avLst>
            <a:gd name="adj" fmla="val 10000"/>
          </a:avLst>
        </a:prstGeom>
        <a:solidFill>
          <a:srgbClr val="E38D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Create a recycling centre and support projects promoting recycling and reuse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290553" y="23327"/>
        <a:ext cx="5029574" cy="709512"/>
      </dsp:txXfrm>
    </dsp:sp>
    <dsp:sp modelId="{831B5ED2-2F73-4493-9996-62563A5EF5FF}">
      <dsp:nvSpPr>
        <dsp:cNvPr id="0" name=""/>
        <dsp:cNvSpPr/>
      </dsp:nvSpPr>
      <dsp:spPr>
        <a:xfrm>
          <a:off x="334587" y="1008109"/>
          <a:ext cx="569706" cy="50193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EAE7E-DE51-4C24-8FCC-0AC0EECD3410}">
      <dsp:nvSpPr>
        <dsp:cNvPr id="0" name=""/>
        <dsp:cNvSpPr/>
      </dsp:nvSpPr>
      <dsp:spPr>
        <a:xfrm>
          <a:off x="1079797" y="890572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E38D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Organize awareness and repair workshops open to staff and students</a:t>
          </a:r>
        </a:p>
      </dsp:txBody>
      <dsp:txXfrm>
        <a:off x="1116594" y="927369"/>
        <a:ext cx="4175214" cy="680066"/>
      </dsp:txXfrm>
    </dsp:sp>
    <dsp:sp modelId="{566E17A4-E0FB-4D6B-A1E0-A4994E6C80E3}">
      <dsp:nvSpPr>
        <dsp:cNvPr id="0" name=""/>
        <dsp:cNvSpPr/>
      </dsp:nvSpPr>
      <dsp:spPr>
        <a:xfrm>
          <a:off x="320976" y="1860536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92BCB-87F0-4A83-B37F-D622C86E7908}">
      <dsp:nvSpPr>
        <dsp:cNvPr id="0" name=""/>
        <dsp:cNvSpPr/>
      </dsp:nvSpPr>
      <dsp:spPr>
        <a:xfrm>
          <a:off x="1079797" y="17346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E38D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Set up a recycling centre on the Poitiers campus with student associations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116594" y="1771468"/>
        <a:ext cx="4175214" cy="680066"/>
      </dsp:txXfrm>
    </dsp:sp>
    <dsp:sp modelId="{8BABA55E-AE08-4B85-B806-028E1CA836EA}">
      <dsp:nvSpPr>
        <dsp:cNvPr id="0" name=""/>
        <dsp:cNvSpPr/>
      </dsp:nvSpPr>
      <dsp:spPr>
        <a:xfrm>
          <a:off x="320976" y="2704636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EB571-EAF6-42D4-83FA-D3A26A736620}">
      <dsp:nvSpPr>
        <dsp:cNvPr id="0" name=""/>
        <dsp:cNvSpPr/>
      </dsp:nvSpPr>
      <dsp:spPr>
        <a:xfrm>
          <a:off x="1079797" y="25787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E38D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Establish and promote the recycling report at the university level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116594" y="2615568"/>
        <a:ext cx="4175214" cy="68006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E33F1-6AA8-4884-935B-268FB3A43A47}">
      <dsp:nvSpPr>
        <dsp:cNvPr id="0" name=""/>
        <dsp:cNvSpPr/>
      </dsp:nvSpPr>
      <dsp:spPr>
        <a:xfrm>
          <a:off x="5274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A7DE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4 objectives</a:t>
          </a:r>
        </a:p>
      </dsp:txBody>
      <dsp:txXfrm>
        <a:off x="16552" y="1124905"/>
        <a:ext cx="1553812" cy="362506"/>
      </dsp:txXfrm>
    </dsp:sp>
    <dsp:sp modelId="{DBCF597E-1B85-46BD-BC75-D7482B21EF35}">
      <dsp:nvSpPr>
        <dsp:cNvPr id="0" name=""/>
        <dsp:cNvSpPr/>
      </dsp:nvSpPr>
      <dsp:spPr>
        <a:xfrm>
          <a:off x="1739279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A7DE8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1739279" y="1188877"/>
        <a:ext cx="233933" cy="234563"/>
      </dsp:txXfrm>
    </dsp:sp>
    <dsp:sp modelId="{5154DFA1-9CEA-45E3-BFC2-8A3CFA67862B}">
      <dsp:nvSpPr>
        <dsp:cNvPr id="0" name=""/>
        <dsp:cNvSpPr/>
      </dsp:nvSpPr>
      <dsp:spPr>
        <a:xfrm>
          <a:off x="2212190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A7DE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9 </a:t>
          </a:r>
          <a:r>
            <a:rPr lang="fr-FR" sz="1400" b="1" kern="1200" dirty="0" err="1">
              <a:solidFill>
                <a:schemeClr val="tx1"/>
              </a:solidFill>
            </a:rPr>
            <a:t>priorities</a:t>
          </a:r>
          <a:endParaRPr lang="fr-FR" sz="1400" b="1" kern="1200" dirty="0">
            <a:solidFill>
              <a:schemeClr val="tx1"/>
            </a:solidFill>
          </a:endParaRPr>
        </a:p>
      </dsp:txBody>
      <dsp:txXfrm>
        <a:off x="2223468" y="1124905"/>
        <a:ext cx="1553812" cy="362506"/>
      </dsp:txXfrm>
    </dsp:sp>
    <dsp:sp modelId="{AECB39EC-C550-4788-B0BE-0F78AF9EEC98}">
      <dsp:nvSpPr>
        <dsp:cNvPr id="0" name=""/>
        <dsp:cNvSpPr/>
      </dsp:nvSpPr>
      <dsp:spPr>
        <a:xfrm>
          <a:off x="3946196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A7DE8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46196" y="1188877"/>
        <a:ext cx="233933" cy="234563"/>
      </dsp:txXfrm>
    </dsp:sp>
    <dsp:sp modelId="{2E8B5A57-AFC6-4484-B0A5-202DA26AC3A2}">
      <dsp:nvSpPr>
        <dsp:cNvPr id="0" name=""/>
        <dsp:cNvSpPr/>
      </dsp:nvSpPr>
      <dsp:spPr>
        <a:xfrm>
          <a:off x="4419107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A7DE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25 actions</a:t>
          </a:r>
        </a:p>
      </dsp:txBody>
      <dsp:txXfrm>
        <a:off x="4430385" y="1124905"/>
        <a:ext cx="1553812" cy="3625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427C-32F3-43F1-BBBA-AA10CDE3B6AD}">
      <dsp:nvSpPr>
        <dsp:cNvPr id="0" name=""/>
        <dsp:cNvSpPr/>
      </dsp:nvSpPr>
      <dsp:spPr>
        <a:xfrm>
          <a:off x="268479" y="1253"/>
          <a:ext cx="5073722" cy="753660"/>
        </a:xfrm>
        <a:prstGeom prst="roundRect">
          <a:avLst>
            <a:gd name="adj" fmla="val 10000"/>
          </a:avLst>
        </a:prstGeom>
        <a:solidFill>
          <a:srgbClr val="A7DE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Ensure the implementation of the campus life master plan in coherence with territorial partners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290553" y="23327"/>
        <a:ext cx="5029574" cy="709512"/>
      </dsp:txXfrm>
    </dsp:sp>
    <dsp:sp modelId="{831B5ED2-2F73-4493-9996-62563A5EF5FF}">
      <dsp:nvSpPr>
        <dsp:cNvPr id="0" name=""/>
        <dsp:cNvSpPr/>
      </dsp:nvSpPr>
      <dsp:spPr>
        <a:xfrm>
          <a:off x="334587" y="1910338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EAE7E-DE51-4C24-8FCC-0AC0EECD3410}">
      <dsp:nvSpPr>
        <dsp:cNvPr id="0" name=""/>
        <dsp:cNvSpPr/>
      </dsp:nvSpPr>
      <dsp:spPr>
        <a:xfrm>
          <a:off x="1040896" y="890572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A7DE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tx1"/>
              </a:solidFill>
            </a:rPr>
            <a:t>Ensure the monitoring of the different categories of students (incl. from other local higher education institutions)</a:t>
          </a:r>
          <a:endParaRPr lang="fr-FR" sz="1200" kern="1200" dirty="0">
            <a:solidFill>
              <a:schemeClr val="tx1"/>
            </a:solidFill>
          </a:endParaRPr>
        </a:p>
      </dsp:txBody>
      <dsp:txXfrm>
        <a:off x="1077693" y="927369"/>
        <a:ext cx="4175214" cy="680066"/>
      </dsp:txXfrm>
    </dsp:sp>
    <dsp:sp modelId="{566E17A4-E0FB-4D6B-A1E0-A4994E6C80E3}">
      <dsp:nvSpPr>
        <dsp:cNvPr id="0" name=""/>
        <dsp:cNvSpPr/>
      </dsp:nvSpPr>
      <dsp:spPr>
        <a:xfrm>
          <a:off x="320976" y="2738392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92BCB-87F0-4A83-B37F-D622C86E7908}">
      <dsp:nvSpPr>
        <dsp:cNvPr id="0" name=""/>
        <dsp:cNvSpPr/>
      </dsp:nvSpPr>
      <dsp:spPr>
        <a:xfrm>
          <a:off x="1040896" y="17346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A7DE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tx1"/>
              </a:solidFill>
            </a:rPr>
            <a:t>Open the health and prevention service to all local higher education institutions</a:t>
          </a:r>
          <a:endParaRPr lang="fr-FR" sz="1200" kern="1200" dirty="0">
            <a:solidFill>
              <a:schemeClr val="tx1"/>
            </a:solidFill>
          </a:endParaRPr>
        </a:p>
      </dsp:txBody>
      <dsp:txXfrm>
        <a:off x="1077693" y="1771468"/>
        <a:ext cx="4175214" cy="680066"/>
      </dsp:txXfrm>
    </dsp:sp>
    <dsp:sp modelId="{8BABA55E-AE08-4B85-B806-028E1CA836EA}">
      <dsp:nvSpPr>
        <dsp:cNvPr id="0" name=""/>
        <dsp:cNvSpPr/>
      </dsp:nvSpPr>
      <dsp:spPr>
        <a:xfrm>
          <a:off x="320976" y="1080121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EB571-EAF6-42D4-83FA-D3A26A736620}">
      <dsp:nvSpPr>
        <dsp:cNvPr id="0" name=""/>
        <dsp:cNvSpPr/>
      </dsp:nvSpPr>
      <dsp:spPr>
        <a:xfrm>
          <a:off x="1040896" y="25787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A7DE8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tx1"/>
              </a:solidFill>
            </a:rPr>
            <a:t>Guarantee an effective and suitable student life offer (community life, culture and sport) on all campuses</a:t>
          </a:r>
          <a:endParaRPr lang="fr-FR" sz="1200" kern="1200" dirty="0">
            <a:solidFill>
              <a:schemeClr val="tx1"/>
            </a:solidFill>
          </a:endParaRPr>
        </a:p>
      </dsp:txBody>
      <dsp:txXfrm>
        <a:off x="1077693" y="2615568"/>
        <a:ext cx="4175214" cy="68006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A2483-C391-4773-9BC3-89E766977776}">
      <dsp:nvSpPr>
        <dsp:cNvPr id="0" name=""/>
        <dsp:cNvSpPr/>
      </dsp:nvSpPr>
      <dsp:spPr>
        <a:xfrm>
          <a:off x="1752855" y="1356090"/>
          <a:ext cx="1500154" cy="1475643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EC2U Virtual Institutes</a:t>
          </a:r>
        </a:p>
      </dsp:txBody>
      <dsp:txXfrm>
        <a:off x="1972547" y="1572193"/>
        <a:ext cx="1060770" cy="1043437"/>
      </dsp:txXfrm>
    </dsp:sp>
    <dsp:sp modelId="{2AE4B6FB-4B52-4B7C-BEE4-EB18D19630CD}">
      <dsp:nvSpPr>
        <dsp:cNvPr id="0" name=""/>
        <dsp:cNvSpPr/>
      </dsp:nvSpPr>
      <dsp:spPr>
        <a:xfrm rot="16200000">
          <a:off x="2348892" y="1183242"/>
          <a:ext cx="308080" cy="37617"/>
        </a:xfrm>
        <a:custGeom>
          <a:avLst/>
          <a:gdLst/>
          <a:ahLst/>
          <a:cxnLst/>
          <a:rect l="0" t="0" r="0" b="0"/>
          <a:pathLst>
            <a:path>
              <a:moveTo>
                <a:pt x="0" y="18808"/>
              </a:moveTo>
              <a:lnTo>
                <a:pt x="308080" y="18808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" kern="1200"/>
        </a:p>
      </dsp:txBody>
      <dsp:txXfrm>
        <a:off x="2495230" y="1194348"/>
        <a:ext cx="15404" cy="15404"/>
      </dsp:txXfrm>
    </dsp:sp>
    <dsp:sp modelId="{E7939D03-FEBB-4F18-9BDD-408949AF4F17}">
      <dsp:nvSpPr>
        <dsp:cNvPr id="0" name=""/>
        <dsp:cNvSpPr/>
      </dsp:nvSpPr>
      <dsp:spPr>
        <a:xfrm>
          <a:off x="1979859" y="1863"/>
          <a:ext cx="1046147" cy="1046147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 err="1"/>
            <a:t>Sustainable</a:t>
          </a:r>
          <a:r>
            <a:rPr lang="fr-FR" sz="1050" kern="1200" dirty="0"/>
            <a:t> Cities and </a:t>
          </a:r>
          <a:r>
            <a:rPr lang="fr-FR" sz="1050" kern="1200" dirty="0" err="1"/>
            <a:t>Communities</a:t>
          </a:r>
          <a:endParaRPr lang="fr-FR" sz="1050" kern="1200" dirty="0"/>
        </a:p>
      </dsp:txBody>
      <dsp:txXfrm>
        <a:off x="2133064" y="155068"/>
        <a:ext cx="739737" cy="739737"/>
      </dsp:txXfrm>
    </dsp:sp>
    <dsp:sp modelId="{C1B34C4F-113C-4781-A3E5-8DF4E162358A}">
      <dsp:nvSpPr>
        <dsp:cNvPr id="0" name=""/>
        <dsp:cNvSpPr/>
      </dsp:nvSpPr>
      <dsp:spPr>
        <a:xfrm rot="19285714">
          <a:off x="3052788" y="1516724"/>
          <a:ext cx="300660" cy="37617"/>
        </a:xfrm>
        <a:custGeom>
          <a:avLst/>
          <a:gdLst/>
          <a:ahLst/>
          <a:cxnLst/>
          <a:rect l="0" t="0" r="0" b="0"/>
          <a:pathLst>
            <a:path>
              <a:moveTo>
                <a:pt x="0" y="18808"/>
              </a:moveTo>
              <a:lnTo>
                <a:pt x="300660" y="18808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" kern="1200"/>
        </a:p>
      </dsp:txBody>
      <dsp:txXfrm>
        <a:off x="3195602" y="1528016"/>
        <a:ext cx="15033" cy="15033"/>
      </dsp:txXfrm>
    </dsp:sp>
    <dsp:sp modelId="{A971C03E-7B86-4AA9-967D-B0B698A2F835}">
      <dsp:nvSpPr>
        <dsp:cNvPr id="0" name=""/>
        <dsp:cNvSpPr/>
      </dsp:nvSpPr>
      <dsp:spPr>
        <a:xfrm>
          <a:off x="3206533" y="592598"/>
          <a:ext cx="1046147" cy="1046147"/>
        </a:xfrm>
        <a:prstGeom prst="ellipse">
          <a:avLst/>
        </a:prstGeom>
        <a:solidFill>
          <a:schemeClr val="accent1">
            <a:shade val="80000"/>
            <a:hueOff val="48798"/>
            <a:satOff val="-9468"/>
            <a:lumOff val="65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Good </a:t>
          </a:r>
          <a:r>
            <a:rPr lang="fr-FR" sz="1050" kern="1200" dirty="0" err="1"/>
            <a:t>Health</a:t>
          </a:r>
          <a:r>
            <a:rPr lang="fr-FR" sz="1050" kern="1200" dirty="0"/>
            <a:t> and </a:t>
          </a:r>
          <a:r>
            <a:rPr lang="fr-FR" sz="1050" kern="1200" dirty="0" err="1"/>
            <a:t>Well-Being</a:t>
          </a:r>
          <a:endParaRPr lang="fr-FR" sz="1050" kern="1200" dirty="0"/>
        </a:p>
      </dsp:txBody>
      <dsp:txXfrm>
        <a:off x="3359738" y="745803"/>
        <a:ext cx="739737" cy="739737"/>
      </dsp:txXfrm>
    </dsp:sp>
    <dsp:sp modelId="{71C9974F-F437-4FBE-B984-AFD3365E26FF}">
      <dsp:nvSpPr>
        <dsp:cNvPr id="0" name=""/>
        <dsp:cNvSpPr/>
      </dsp:nvSpPr>
      <dsp:spPr>
        <a:xfrm rot="771429">
          <a:off x="3229882" y="2274856"/>
          <a:ext cx="296445" cy="37617"/>
        </a:xfrm>
        <a:custGeom>
          <a:avLst/>
          <a:gdLst/>
          <a:ahLst/>
          <a:cxnLst/>
          <a:rect l="0" t="0" r="0" b="0"/>
          <a:pathLst>
            <a:path>
              <a:moveTo>
                <a:pt x="0" y="18808"/>
              </a:moveTo>
              <a:lnTo>
                <a:pt x="296445" y="18808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" kern="1200"/>
        </a:p>
      </dsp:txBody>
      <dsp:txXfrm>
        <a:off x="3370694" y="2286253"/>
        <a:ext cx="14822" cy="14822"/>
      </dsp:txXfrm>
    </dsp:sp>
    <dsp:sp modelId="{291C07AF-E415-460A-BFB8-3E0184FC9A90}">
      <dsp:nvSpPr>
        <dsp:cNvPr id="0" name=""/>
        <dsp:cNvSpPr/>
      </dsp:nvSpPr>
      <dsp:spPr>
        <a:xfrm>
          <a:off x="3509497" y="1919968"/>
          <a:ext cx="1046147" cy="1046147"/>
        </a:xfrm>
        <a:prstGeom prst="ellipse">
          <a:avLst/>
        </a:prstGeom>
        <a:solidFill>
          <a:schemeClr val="accent1">
            <a:shade val="80000"/>
            <a:hueOff val="97597"/>
            <a:satOff val="-18936"/>
            <a:lumOff val="131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 err="1"/>
            <a:t>Quality</a:t>
          </a:r>
          <a:r>
            <a:rPr lang="fr-FR" sz="1050" kern="1200" dirty="0"/>
            <a:t> Education – Education Sciences</a:t>
          </a:r>
        </a:p>
      </dsp:txBody>
      <dsp:txXfrm>
        <a:off x="3662702" y="2073173"/>
        <a:ext cx="739737" cy="739737"/>
      </dsp:txXfrm>
    </dsp:sp>
    <dsp:sp modelId="{0FAAEB53-83B7-4587-98AF-5D62D094FE9A}">
      <dsp:nvSpPr>
        <dsp:cNvPr id="0" name=""/>
        <dsp:cNvSpPr/>
      </dsp:nvSpPr>
      <dsp:spPr>
        <a:xfrm rot="3857143">
          <a:off x="2737478" y="2879662"/>
          <a:ext cx="305818" cy="37617"/>
        </a:xfrm>
        <a:custGeom>
          <a:avLst/>
          <a:gdLst/>
          <a:ahLst/>
          <a:cxnLst/>
          <a:rect l="0" t="0" r="0" b="0"/>
          <a:pathLst>
            <a:path>
              <a:moveTo>
                <a:pt x="0" y="18808"/>
              </a:moveTo>
              <a:lnTo>
                <a:pt x="305818" y="18808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" kern="1200"/>
        </a:p>
      </dsp:txBody>
      <dsp:txXfrm>
        <a:off x="2882742" y="2890825"/>
        <a:ext cx="15290" cy="15290"/>
      </dsp:txXfrm>
    </dsp:sp>
    <dsp:sp modelId="{8A0614CD-59F1-48DE-B502-44BE4D3C0238}">
      <dsp:nvSpPr>
        <dsp:cNvPr id="0" name=""/>
        <dsp:cNvSpPr/>
      </dsp:nvSpPr>
      <dsp:spPr>
        <a:xfrm>
          <a:off x="2660612" y="2984437"/>
          <a:ext cx="1046147" cy="1046147"/>
        </a:xfrm>
        <a:prstGeom prst="ellipse">
          <a:avLst/>
        </a:prstGeom>
        <a:solidFill>
          <a:schemeClr val="accent1">
            <a:shade val="80000"/>
            <a:hueOff val="146395"/>
            <a:satOff val="-28404"/>
            <a:lumOff val="197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Materials and Methods for a </a:t>
          </a:r>
          <a:r>
            <a:rPr lang="fr-FR" sz="1050" kern="1200" dirty="0" err="1"/>
            <a:t>Sustainable</a:t>
          </a:r>
          <a:r>
            <a:rPr lang="fr-FR" sz="1050" kern="1200" dirty="0"/>
            <a:t> Future</a:t>
          </a:r>
        </a:p>
      </dsp:txBody>
      <dsp:txXfrm>
        <a:off x="2813817" y="3137642"/>
        <a:ext cx="739737" cy="739737"/>
      </dsp:txXfrm>
    </dsp:sp>
    <dsp:sp modelId="{7F1B05A3-EC40-4AA4-A518-D2C8ADC2298A}">
      <dsp:nvSpPr>
        <dsp:cNvPr id="0" name=""/>
        <dsp:cNvSpPr/>
      </dsp:nvSpPr>
      <dsp:spPr>
        <a:xfrm rot="6942857">
          <a:off x="1962568" y="2879662"/>
          <a:ext cx="305818" cy="37617"/>
        </a:xfrm>
        <a:custGeom>
          <a:avLst/>
          <a:gdLst/>
          <a:ahLst/>
          <a:cxnLst/>
          <a:rect l="0" t="0" r="0" b="0"/>
          <a:pathLst>
            <a:path>
              <a:moveTo>
                <a:pt x="0" y="18808"/>
              </a:moveTo>
              <a:lnTo>
                <a:pt x="305818" y="18808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" kern="1200"/>
        </a:p>
      </dsp:txBody>
      <dsp:txXfrm rot="10800000">
        <a:off x="2107832" y="2890825"/>
        <a:ext cx="15290" cy="15290"/>
      </dsp:txXfrm>
    </dsp:sp>
    <dsp:sp modelId="{569081FC-E63E-469F-96C4-D0BE780BD488}">
      <dsp:nvSpPr>
        <dsp:cNvPr id="0" name=""/>
        <dsp:cNvSpPr/>
      </dsp:nvSpPr>
      <dsp:spPr>
        <a:xfrm>
          <a:off x="1299106" y="2984437"/>
          <a:ext cx="1046147" cy="1046147"/>
        </a:xfrm>
        <a:prstGeom prst="ellipse">
          <a:avLst/>
        </a:prstGeom>
        <a:solidFill>
          <a:schemeClr val="accent1">
            <a:shade val="80000"/>
            <a:hueOff val="195193"/>
            <a:satOff val="-37872"/>
            <a:lumOff val="263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Life on Land</a:t>
          </a:r>
        </a:p>
      </dsp:txBody>
      <dsp:txXfrm>
        <a:off x="1452311" y="3137642"/>
        <a:ext cx="739737" cy="739737"/>
      </dsp:txXfrm>
    </dsp:sp>
    <dsp:sp modelId="{44A9DA8F-6D66-4E8C-BB1B-B2FA68DFF49D}">
      <dsp:nvSpPr>
        <dsp:cNvPr id="0" name=""/>
        <dsp:cNvSpPr/>
      </dsp:nvSpPr>
      <dsp:spPr>
        <a:xfrm rot="10028571">
          <a:off x="1479537" y="2274856"/>
          <a:ext cx="296445" cy="37617"/>
        </a:xfrm>
        <a:custGeom>
          <a:avLst/>
          <a:gdLst/>
          <a:ahLst/>
          <a:cxnLst/>
          <a:rect l="0" t="0" r="0" b="0"/>
          <a:pathLst>
            <a:path>
              <a:moveTo>
                <a:pt x="0" y="18808"/>
              </a:moveTo>
              <a:lnTo>
                <a:pt x="296445" y="18808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" kern="1200"/>
        </a:p>
      </dsp:txBody>
      <dsp:txXfrm rot="10800000">
        <a:off x="1620349" y="2286253"/>
        <a:ext cx="14822" cy="14822"/>
      </dsp:txXfrm>
    </dsp:sp>
    <dsp:sp modelId="{4BEE2E7F-C241-40D0-877F-DAD0F24DBF8B}">
      <dsp:nvSpPr>
        <dsp:cNvPr id="0" name=""/>
        <dsp:cNvSpPr/>
      </dsp:nvSpPr>
      <dsp:spPr>
        <a:xfrm>
          <a:off x="450220" y="1919968"/>
          <a:ext cx="1046147" cy="1046147"/>
        </a:xfrm>
        <a:prstGeom prst="ellipse">
          <a:avLst/>
        </a:prstGeom>
        <a:solidFill>
          <a:schemeClr val="accent1">
            <a:shade val="80000"/>
            <a:hueOff val="243992"/>
            <a:satOff val="-47340"/>
            <a:lumOff val="32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 err="1"/>
            <a:t>Peace</a:t>
          </a:r>
          <a:r>
            <a:rPr lang="fr-FR" sz="1050" kern="1200" dirty="0"/>
            <a:t>, Justice and Strong Institutions</a:t>
          </a:r>
        </a:p>
      </dsp:txBody>
      <dsp:txXfrm>
        <a:off x="603425" y="2073173"/>
        <a:ext cx="739737" cy="739737"/>
      </dsp:txXfrm>
    </dsp:sp>
    <dsp:sp modelId="{E65A9778-F488-4C07-ADE5-C321F9015630}">
      <dsp:nvSpPr>
        <dsp:cNvPr id="0" name=""/>
        <dsp:cNvSpPr/>
      </dsp:nvSpPr>
      <dsp:spPr>
        <a:xfrm rot="13114286">
          <a:off x="1652416" y="1516724"/>
          <a:ext cx="300660" cy="37617"/>
        </a:xfrm>
        <a:custGeom>
          <a:avLst/>
          <a:gdLst/>
          <a:ahLst/>
          <a:cxnLst/>
          <a:rect l="0" t="0" r="0" b="0"/>
          <a:pathLst>
            <a:path>
              <a:moveTo>
                <a:pt x="0" y="18808"/>
              </a:moveTo>
              <a:lnTo>
                <a:pt x="300660" y="18808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" kern="1200"/>
        </a:p>
      </dsp:txBody>
      <dsp:txXfrm rot="10800000">
        <a:off x="1795230" y="1528016"/>
        <a:ext cx="15033" cy="15033"/>
      </dsp:txXfrm>
    </dsp:sp>
    <dsp:sp modelId="{D9D53E3F-278A-48E7-B210-F6528AB48CD8}">
      <dsp:nvSpPr>
        <dsp:cNvPr id="0" name=""/>
        <dsp:cNvSpPr/>
      </dsp:nvSpPr>
      <dsp:spPr>
        <a:xfrm>
          <a:off x="753184" y="592598"/>
          <a:ext cx="1046147" cy="1046147"/>
        </a:xfrm>
        <a:prstGeom prst="ellipse">
          <a:avLst/>
        </a:prstGeom>
        <a:solidFill>
          <a:schemeClr val="accent1">
            <a:shade val="80000"/>
            <a:hueOff val="292790"/>
            <a:satOff val="-56808"/>
            <a:lumOff val="395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 err="1"/>
            <a:t>Quality</a:t>
          </a:r>
          <a:r>
            <a:rPr lang="fr-FR" sz="1050" kern="1200" dirty="0"/>
            <a:t> Education – Modern </a:t>
          </a:r>
          <a:r>
            <a:rPr lang="fr-FR" sz="1050" kern="1200" dirty="0" err="1"/>
            <a:t>Languages</a:t>
          </a:r>
          <a:endParaRPr lang="fr-FR" sz="1050" kern="1200" dirty="0"/>
        </a:p>
      </dsp:txBody>
      <dsp:txXfrm>
        <a:off x="906389" y="745803"/>
        <a:ext cx="739737" cy="7397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427A8-2D29-4C5C-9B9D-93B4585C30C4}">
      <dsp:nvSpPr>
        <dsp:cNvPr id="0" name=""/>
        <dsp:cNvSpPr/>
      </dsp:nvSpPr>
      <dsp:spPr>
        <a:xfrm>
          <a:off x="2447" y="131579"/>
          <a:ext cx="2386331" cy="460800"/>
        </a:xfrm>
        <a:prstGeom prst="rect">
          <a:avLst/>
        </a:prstGeom>
        <a:solidFill>
          <a:srgbClr val="6099D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Axe 4 : </a:t>
          </a:r>
          <a:r>
            <a:rPr lang="en-GB" sz="1600" kern="1200" dirty="0">
              <a:solidFill>
                <a:schemeClr val="tx1"/>
              </a:solidFill>
            </a:rPr>
            <a:t>Decarbonization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2447" y="131579"/>
        <a:ext cx="2386331" cy="460800"/>
      </dsp:txXfrm>
    </dsp:sp>
    <dsp:sp modelId="{DB6C0277-8D1C-4DB2-BF60-193FBA131BDE}">
      <dsp:nvSpPr>
        <dsp:cNvPr id="0" name=""/>
        <dsp:cNvSpPr/>
      </dsp:nvSpPr>
      <dsp:spPr>
        <a:xfrm>
          <a:off x="2447" y="592379"/>
          <a:ext cx="2386331" cy="1392744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Continue the decarbonization of university activities</a:t>
          </a:r>
          <a:endParaRPr lang="fr-FR" sz="1600" kern="1200" dirty="0"/>
        </a:p>
      </dsp:txBody>
      <dsp:txXfrm>
        <a:off x="2447" y="592379"/>
        <a:ext cx="2386331" cy="1392744"/>
      </dsp:txXfrm>
    </dsp:sp>
    <dsp:sp modelId="{59281BC0-2CDA-487A-B899-F9B07FC51227}">
      <dsp:nvSpPr>
        <dsp:cNvPr id="0" name=""/>
        <dsp:cNvSpPr/>
      </dsp:nvSpPr>
      <dsp:spPr>
        <a:xfrm>
          <a:off x="2722864" y="131579"/>
          <a:ext cx="2386331" cy="460800"/>
        </a:xfrm>
        <a:prstGeom prst="rect">
          <a:avLst/>
        </a:prstGeom>
        <a:solidFill>
          <a:srgbClr val="E38D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solidFill>
                <a:schemeClr val="tx1"/>
              </a:solidFill>
            </a:rPr>
            <a:t>Axe 5 : Environment</a:t>
          </a:r>
        </a:p>
      </dsp:txBody>
      <dsp:txXfrm>
        <a:off x="2722864" y="131579"/>
        <a:ext cx="2386331" cy="460800"/>
      </dsp:txXfrm>
    </dsp:sp>
    <dsp:sp modelId="{2DC0D618-5537-4747-A037-0AA86E67B3FD}">
      <dsp:nvSpPr>
        <dsp:cNvPr id="0" name=""/>
        <dsp:cNvSpPr/>
      </dsp:nvSpPr>
      <dsp:spPr>
        <a:xfrm>
          <a:off x="2722864" y="592379"/>
          <a:ext cx="2386331" cy="1392744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Control and reduce the university's environmental footprint by taking into account the impacts on health</a:t>
          </a:r>
          <a:endParaRPr lang="fr-FR" sz="1600" kern="1200" dirty="0"/>
        </a:p>
      </dsp:txBody>
      <dsp:txXfrm>
        <a:off x="2722864" y="592379"/>
        <a:ext cx="2386331" cy="1392744"/>
      </dsp:txXfrm>
    </dsp:sp>
    <dsp:sp modelId="{32F047DD-2AE2-445F-A122-745643795AB4}">
      <dsp:nvSpPr>
        <dsp:cNvPr id="0" name=""/>
        <dsp:cNvSpPr/>
      </dsp:nvSpPr>
      <dsp:spPr>
        <a:xfrm>
          <a:off x="5443282" y="131579"/>
          <a:ext cx="2386331" cy="460800"/>
        </a:xfrm>
        <a:prstGeom prst="rect">
          <a:avLst/>
        </a:prstGeom>
        <a:solidFill>
          <a:srgbClr val="A7DE8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Axe 6 : Social </a:t>
          </a:r>
          <a:r>
            <a:rPr lang="fr-FR" sz="1600" kern="1200" dirty="0" err="1">
              <a:solidFill>
                <a:schemeClr val="tx1"/>
              </a:solidFill>
            </a:rPr>
            <a:t>policies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5443282" y="131579"/>
        <a:ext cx="2386331" cy="460800"/>
      </dsp:txXfrm>
    </dsp:sp>
    <dsp:sp modelId="{75F6D200-5354-41BE-B3C8-625CBFBCE920}">
      <dsp:nvSpPr>
        <dsp:cNvPr id="0" name=""/>
        <dsp:cNvSpPr/>
      </dsp:nvSpPr>
      <dsp:spPr>
        <a:xfrm>
          <a:off x="5443282" y="592379"/>
          <a:ext cx="2386331" cy="1392744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Strengthen the visibility of social policies and actions for quality of life at work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</dsp:txBody>
      <dsp:txXfrm>
        <a:off x="5443282" y="592379"/>
        <a:ext cx="2386331" cy="13927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E33F1-6AA8-4884-935B-268FB3A43A47}">
      <dsp:nvSpPr>
        <dsp:cNvPr id="0" name=""/>
        <dsp:cNvSpPr/>
      </dsp:nvSpPr>
      <dsp:spPr>
        <a:xfrm>
          <a:off x="5274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A4E0C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3 objectives</a:t>
          </a:r>
        </a:p>
      </dsp:txBody>
      <dsp:txXfrm>
        <a:off x="16552" y="1124905"/>
        <a:ext cx="1553812" cy="362506"/>
      </dsp:txXfrm>
    </dsp:sp>
    <dsp:sp modelId="{DBCF597E-1B85-46BD-BC75-D7482B21EF35}">
      <dsp:nvSpPr>
        <dsp:cNvPr id="0" name=""/>
        <dsp:cNvSpPr/>
      </dsp:nvSpPr>
      <dsp:spPr>
        <a:xfrm>
          <a:off x="1739279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A4E0C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1739279" y="1188877"/>
        <a:ext cx="233933" cy="234563"/>
      </dsp:txXfrm>
    </dsp:sp>
    <dsp:sp modelId="{5154DFA1-9CEA-45E3-BFC2-8A3CFA67862B}">
      <dsp:nvSpPr>
        <dsp:cNvPr id="0" name=""/>
        <dsp:cNvSpPr/>
      </dsp:nvSpPr>
      <dsp:spPr>
        <a:xfrm>
          <a:off x="2212190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A4E0C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9 </a:t>
          </a:r>
          <a:r>
            <a:rPr lang="fr-FR" sz="1400" b="1" kern="1200" dirty="0" err="1">
              <a:solidFill>
                <a:schemeClr val="tx1"/>
              </a:solidFill>
            </a:rPr>
            <a:t>priorities</a:t>
          </a:r>
          <a:endParaRPr lang="fr-FR" sz="1400" b="1" kern="1200" dirty="0">
            <a:solidFill>
              <a:schemeClr val="tx1"/>
            </a:solidFill>
          </a:endParaRPr>
        </a:p>
      </dsp:txBody>
      <dsp:txXfrm>
        <a:off x="2223468" y="1124905"/>
        <a:ext cx="1553812" cy="362506"/>
      </dsp:txXfrm>
    </dsp:sp>
    <dsp:sp modelId="{AECB39EC-C550-4788-B0BE-0F78AF9EEC98}">
      <dsp:nvSpPr>
        <dsp:cNvPr id="0" name=""/>
        <dsp:cNvSpPr/>
      </dsp:nvSpPr>
      <dsp:spPr>
        <a:xfrm>
          <a:off x="3946196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A4E0C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46196" y="1188877"/>
        <a:ext cx="233933" cy="234563"/>
      </dsp:txXfrm>
    </dsp:sp>
    <dsp:sp modelId="{2E8B5A57-AFC6-4484-B0A5-202DA26AC3A2}">
      <dsp:nvSpPr>
        <dsp:cNvPr id="0" name=""/>
        <dsp:cNvSpPr/>
      </dsp:nvSpPr>
      <dsp:spPr>
        <a:xfrm>
          <a:off x="4419107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A4E0C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28 actions</a:t>
          </a:r>
        </a:p>
      </dsp:txBody>
      <dsp:txXfrm>
        <a:off x="4430385" y="1124905"/>
        <a:ext cx="1553812" cy="3625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427C-32F3-43F1-BBBA-AA10CDE3B6AD}">
      <dsp:nvSpPr>
        <dsp:cNvPr id="0" name=""/>
        <dsp:cNvSpPr/>
      </dsp:nvSpPr>
      <dsp:spPr>
        <a:xfrm>
          <a:off x="268479" y="1253"/>
          <a:ext cx="5073722" cy="753660"/>
        </a:xfrm>
        <a:prstGeom prst="roundRect">
          <a:avLst>
            <a:gd name="adj" fmla="val 10000"/>
          </a:avLst>
        </a:prstGeom>
        <a:solidFill>
          <a:srgbClr val="A4E0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Manage and evaluate the sustainable development and social responsibility approach by involving stakeholders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290553" y="23327"/>
        <a:ext cx="5029574" cy="709512"/>
      </dsp:txXfrm>
    </dsp:sp>
    <dsp:sp modelId="{831B5ED2-2F73-4493-9996-62563A5EF5FF}">
      <dsp:nvSpPr>
        <dsp:cNvPr id="0" name=""/>
        <dsp:cNvSpPr/>
      </dsp:nvSpPr>
      <dsp:spPr>
        <a:xfrm>
          <a:off x="335039" y="1030297"/>
          <a:ext cx="568802" cy="50193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EAE7E-DE51-4C24-8FCC-0AC0EECD3410}">
      <dsp:nvSpPr>
        <dsp:cNvPr id="0" name=""/>
        <dsp:cNvSpPr/>
      </dsp:nvSpPr>
      <dsp:spPr>
        <a:xfrm>
          <a:off x="1040896" y="890572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A4E0C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Raise awareness and train all the members of governing bodies and elected officials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1077693" y="927369"/>
        <a:ext cx="4175214" cy="680066"/>
      </dsp:txXfrm>
    </dsp:sp>
    <dsp:sp modelId="{566E17A4-E0FB-4D6B-A1E0-A4994E6C80E3}">
      <dsp:nvSpPr>
        <dsp:cNvPr id="0" name=""/>
        <dsp:cNvSpPr/>
      </dsp:nvSpPr>
      <dsp:spPr>
        <a:xfrm>
          <a:off x="320976" y="1860536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92BCB-87F0-4A83-B37F-D622C86E7908}">
      <dsp:nvSpPr>
        <dsp:cNvPr id="0" name=""/>
        <dsp:cNvSpPr/>
      </dsp:nvSpPr>
      <dsp:spPr>
        <a:xfrm>
          <a:off x="1040896" y="17346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A4E0C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Evaluate the DD&amp;RSE strategy by setting up a participatory assembly including staff and students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1077693" y="1771468"/>
        <a:ext cx="4175214" cy="680066"/>
      </dsp:txXfrm>
    </dsp:sp>
    <dsp:sp modelId="{8BABA55E-AE08-4B85-B806-028E1CA836EA}">
      <dsp:nvSpPr>
        <dsp:cNvPr id="0" name=""/>
        <dsp:cNvSpPr/>
      </dsp:nvSpPr>
      <dsp:spPr>
        <a:xfrm>
          <a:off x="320976" y="2704636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EB571-EAF6-42D4-83FA-D3A26A736620}">
      <dsp:nvSpPr>
        <dsp:cNvPr id="0" name=""/>
        <dsp:cNvSpPr/>
      </dsp:nvSpPr>
      <dsp:spPr>
        <a:xfrm>
          <a:off x="1040896" y="25787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A4E0C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Involve partners from different territorial levels</a:t>
          </a:r>
          <a:endParaRPr lang="fr-FR" sz="1500" kern="1200" dirty="0">
            <a:solidFill>
              <a:schemeClr val="tx1"/>
            </a:solidFill>
          </a:endParaRPr>
        </a:p>
      </dsp:txBody>
      <dsp:txXfrm>
        <a:off x="1077693" y="2615568"/>
        <a:ext cx="4175214" cy="6800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E33F1-6AA8-4884-935B-268FB3A43A47}">
      <dsp:nvSpPr>
        <dsp:cNvPr id="0" name=""/>
        <dsp:cNvSpPr/>
      </dsp:nvSpPr>
      <dsp:spPr>
        <a:xfrm>
          <a:off x="5274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EAAA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4 objectives</a:t>
          </a:r>
        </a:p>
      </dsp:txBody>
      <dsp:txXfrm>
        <a:off x="16552" y="1124905"/>
        <a:ext cx="1553812" cy="362506"/>
      </dsp:txXfrm>
    </dsp:sp>
    <dsp:sp modelId="{DBCF597E-1B85-46BD-BC75-D7482B21EF35}">
      <dsp:nvSpPr>
        <dsp:cNvPr id="0" name=""/>
        <dsp:cNvSpPr/>
      </dsp:nvSpPr>
      <dsp:spPr>
        <a:xfrm>
          <a:off x="1739279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EAAA5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1739279" y="1188877"/>
        <a:ext cx="233933" cy="234563"/>
      </dsp:txXfrm>
    </dsp:sp>
    <dsp:sp modelId="{5154DFA1-9CEA-45E3-BFC2-8A3CFA67862B}">
      <dsp:nvSpPr>
        <dsp:cNvPr id="0" name=""/>
        <dsp:cNvSpPr/>
      </dsp:nvSpPr>
      <dsp:spPr>
        <a:xfrm>
          <a:off x="2212190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EAAA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13 </a:t>
          </a:r>
          <a:r>
            <a:rPr lang="fr-FR" sz="1400" b="1" kern="1200" dirty="0" err="1">
              <a:solidFill>
                <a:schemeClr val="tx1"/>
              </a:solidFill>
            </a:rPr>
            <a:t>priorities</a:t>
          </a:r>
          <a:endParaRPr lang="fr-FR" sz="1400" b="1" kern="1200" dirty="0">
            <a:solidFill>
              <a:schemeClr val="tx1"/>
            </a:solidFill>
          </a:endParaRPr>
        </a:p>
      </dsp:txBody>
      <dsp:txXfrm>
        <a:off x="2223468" y="1124905"/>
        <a:ext cx="1553812" cy="362506"/>
      </dsp:txXfrm>
    </dsp:sp>
    <dsp:sp modelId="{AECB39EC-C550-4788-B0BE-0F78AF9EEC98}">
      <dsp:nvSpPr>
        <dsp:cNvPr id="0" name=""/>
        <dsp:cNvSpPr/>
      </dsp:nvSpPr>
      <dsp:spPr>
        <a:xfrm>
          <a:off x="3946196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EAAA5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46196" y="1188877"/>
        <a:ext cx="233933" cy="234563"/>
      </dsp:txXfrm>
    </dsp:sp>
    <dsp:sp modelId="{2E8B5A57-AFC6-4484-B0A5-202DA26AC3A2}">
      <dsp:nvSpPr>
        <dsp:cNvPr id="0" name=""/>
        <dsp:cNvSpPr/>
      </dsp:nvSpPr>
      <dsp:spPr>
        <a:xfrm>
          <a:off x="4419107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EAAA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34 actions</a:t>
          </a:r>
        </a:p>
      </dsp:txBody>
      <dsp:txXfrm>
        <a:off x="4430385" y="1124905"/>
        <a:ext cx="1553812" cy="3625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427C-32F3-43F1-BBBA-AA10CDE3B6AD}">
      <dsp:nvSpPr>
        <dsp:cNvPr id="0" name=""/>
        <dsp:cNvSpPr/>
      </dsp:nvSpPr>
      <dsp:spPr>
        <a:xfrm>
          <a:off x="268479" y="1253"/>
          <a:ext cx="5073722" cy="753660"/>
        </a:xfrm>
        <a:prstGeom prst="roundRect">
          <a:avLst>
            <a:gd name="adj" fmla="val 10000"/>
          </a:avLst>
        </a:prstGeom>
        <a:solidFill>
          <a:srgbClr val="EAAA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Design and implement a 30-hour module on ecological transition common to all curricula (B-M-D)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290553" y="23327"/>
        <a:ext cx="5029574" cy="709512"/>
      </dsp:txXfrm>
    </dsp:sp>
    <dsp:sp modelId="{831B5ED2-2F73-4493-9996-62563A5EF5FF}">
      <dsp:nvSpPr>
        <dsp:cNvPr id="0" name=""/>
        <dsp:cNvSpPr/>
      </dsp:nvSpPr>
      <dsp:spPr>
        <a:xfrm>
          <a:off x="334587" y="1030297"/>
          <a:ext cx="569706" cy="50193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EAE7E-DE51-4C24-8FCC-0AC0EECD3410}">
      <dsp:nvSpPr>
        <dsp:cNvPr id="0" name=""/>
        <dsp:cNvSpPr/>
      </dsp:nvSpPr>
      <dsp:spPr>
        <a:xfrm>
          <a:off x="1040896" y="890572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EAAA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Identify and design content by setting up working groups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077693" y="927369"/>
        <a:ext cx="4175214" cy="680066"/>
      </dsp:txXfrm>
    </dsp:sp>
    <dsp:sp modelId="{566E17A4-E0FB-4D6B-A1E0-A4994E6C80E3}">
      <dsp:nvSpPr>
        <dsp:cNvPr id="0" name=""/>
        <dsp:cNvSpPr/>
      </dsp:nvSpPr>
      <dsp:spPr>
        <a:xfrm>
          <a:off x="320976" y="1860536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92BCB-87F0-4A83-B37F-D622C86E7908}">
      <dsp:nvSpPr>
        <dsp:cNvPr id="0" name=""/>
        <dsp:cNvSpPr/>
      </dsp:nvSpPr>
      <dsp:spPr>
        <a:xfrm>
          <a:off x="1040896" y="17346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EAAA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>
              <a:solidFill>
                <a:schemeClr val="tx1"/>
              </a:solidFill>
            </a:rPr>
            <a:t>Implement</a:t>
          </a:r>
          <a:r>
            <a:rPr lang="fr-FR" sz="1600" kern="1200" dirty="0">
              <a:solidFill>
                <a:schemeClr val="tx1"/>
              </a:solidFill>
            </a:rPr>
            <a:t> the training module</a:t>
          </a:r>
        </a:p>
      </dsp:txBody>
      <dsp:txXfrm>
        <a:off x="1077693" y="1771468"/>
        <a:ext cx="4175214" cy="680066"/>
      </dsp:txXfrm>
    </dsp:sp>
    <dsp:sp modelId="{8BABA55E-AE08-4B85-B806-028E1CA836EA}">
      <dsp:nvSpPr>
        <dsp:cNvPr id="0" name=""/>
        <dsp:cNvSpPr/>
      </dsp:nvSpPr>
      <dsp:spPr>
        <a:xfrm>
          <a:off x="320976" y="2704636"/>
          <a:ext cx="569706" cy="5019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EB571-EAF6-42D4-83FA-D3A26A736620}">
      <dsp:nvSpPr>
        <dsp:cNvPr id="0" name=""/>
        <dsp:cNvSpPr/>
      </dsp:nvSpPr>
      <dsp:spPr>
        <a:xfrm>
          <a:off x="1040896" y="2578771"/>
          <a:ext cx="4248808" cy="75366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EAAA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Assess students through quizzes on sustainable solutions and validate competences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1077693" y="2615568"/>
        <a:ext cx="4175214" cy="6800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E33F1-6AA8-4884-935B-268FB3A43A47}">
      <dsp:nvSpPr>
        <dsp:cNvPr id="0" name=""/>
        <dsp:cNvSpPr/>
      </dsp:nvSpPr>
      <dsp:spPr>
        <a:xfrm>
          <a:off x="5274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CE89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3 objectives</a:t>
          </a:r>
        </a:p>
      </dsp:txBody>
      <dsp:txXfrm>
        <a:off x="16552" y="1124905"/>
        <a:ext cx="1553812" cy="362506"/>
      </dsp:txXfrm>
    </dsp:sp>
    <dsp:sp modelId="{DBCF597E-1B85-46BD-BC75-D7482B21EF35}">
      <dsp:nvSpPr>
        <dsp:cNvPr id="0" name=""/>
        <dsp:cNvSpPr/>
      </dsp:nvSpPr>
      <dsp:spPr>
        <a:xfrm>
          <a:off x="1739279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CE89D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1739279" y="1188877"/>
        <a:ext cx="233933" cy="234563"/>
      </dsp:txXfrm>
    </dsp:sp>
    <dsp:sp modelId="{5154DFA1-9CEA-45E3-BFC2-8A3CFA67862B}">
      <dsp:nvSpPr>
        <dsp:cNvPr id="0" name=""/>
        <dsp:cNvSpPr/>
      </dsp:nvSpPr>
      <dsp:spPr>
        <a:xfrm>
          <a:off x="2212190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CE89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8 </a:t>
          </a:r>
          <a:r>
            <a:rPr lang="fr-FR" sz="1400" b="1" kern="1200" dirty="0" err="1">
              <a:solidFill>
                <a:schemeClr val="tx1"/>
              </a:solidFill>
            </a:rPr>
            <a:t>priorities</a:t>
          </a:r>
          <a:endParaRPr lang="fr-FR" sz="1400" b="1" kern="1200" dirty="0">
            <a:solidFill>
              <a:schemeClr val="tx1"/>
            </a:solidFill>
          </a:endParaRPr>
        </a:p>
      </dsp:txBody>
      <dsp:txXfrm>
        <a:off x="2223468" y="1124905"/>
        <a:ext cx="1553812" cy="362506"/>
      </dsp:txXfrm>
    </dsp:sp>
    <dsp:sp modelId="{AECB39EC-C550-4788-B0BE-0F78AF9EEC98}">
      <dsp:nvSpPr>
        <dsp:cNvPr id="0" name=""/>
        <dsp:cNvSpPr/>
      </dsp:nvSpPr>
      <dsp:spPr>
        <a:xfrm>
          <a:off x="3946196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CE89D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46196" y="1188877"/>
        <a:ext cx="233933" cy="234563"/>
      </dsp:txXfrm>
    </dsp:sp>
    <dsp:sp modelId="{2E8B5A57-AFC6-4484-B0A5-202DA26AC3A2}">
      <dsp:nvSpPr>
        <dsp:cNvPr id="0" name=""/>
        <dsp:cNvSpPr/>
      </dsp:nvSpPr>
      <dsp:spPr>
        <a:xfrm>
          <a:off x="4419107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CE89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24 actions</a:t>
          </a:r>
        </a:p>
      </dsp:txBody>
      <dsp:txXfrm>
        <a:off x="4430385" y="1124905"/>
        <a:ext cx="1553812" cy="3625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427C-32F3-43F1-BBBA-AA10CDE3B6AD}">
      <dsp:nvSpPr>
        <dsp:cNvPr id="0" name=""/>
        <dsp:cNvSpPr/>
      </dsp:nvSpPr>
      <dsp:spPr>
        <a:xfrm>
          <a:off x="523459" y="872"/>
          <a:ext cx="5555246" cy="664675"/>
        </a:xfrm>
        <a:prstGeom prst="roundRect">
          <a:avLst>
            <a:gd name="adj" fmla="val 10000"/>
          </a:avLst>
        </a:prstGeom>
        <a:solidFill>
          <a:srgbClr val="CE89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Strengthening DD&amp;RSE in the operational management of R&amp;I activities</a:t>
          </a:r>
          <a:endParaRPr lang="fr-FR" sz="1600" b="1" kern="1200" dirty="0">
            <a:solidFill>
              <a:schemeClr val="tx1"/>
            </a:solidFill>
          </a:endParaRPr>
        </a:p>
      </dsp:txBody>
      <dsp:txXfrm>
        <a:off x="542927" y="20340"/>
        <a:ext cx="5516310" cy="625739"/>
      </dsp:txXfrm>
    </dsp:sp>
    <dsp:sp modelId="{831B5ED2-2F73-4493-9996-62563A5EF5FF}">
      <dsp:nvSpPr>
        <dsp:cNvPr id="0" name=""/>
        <dsp:cNvSpPr/>
      </dsp:nvSpPr>
      <dsp:spPr>
        <a:xfrm>
          <a:off x="273749" y="915435"/>
          <a:ext cx="502441" cy="442667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EAE7E-DE51-4C24-8FCC-0AC0EECD3410}">
      <dsp:nvSpPr>
        <dsp:cNvPr id="0" name=""/>
        <dsp:cNvSpPr/>
      </dsp:nvSpPr>
      <dsp:spPr>
        <a:xfrm>
          <a:off x="1066478" y="785189"/>
          <a:ext cx="4760133" cy="664675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CE89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Consolidate the integration of DD&amp;RSE principles within the management of research institutes</a:t>
          </a:r>
          <a:endParaRPr lang="fr-FR" sz="1400" kern="1200" dirty="0">
            <a:solidFill>
              <a:schemeClr val="tx1"/>
            </a:solidFill>
          </a:endParaRPr>
        </a:p>
      </dsp:txBody>
      <dsp:txXfrm>
        <a:off x="1098931" y="817642"/>
        <a:ext cx="4695227" cy="599769"/>
      </dsp:txXfrm>
    </dsp:sp>
    <dsp:sp modelId="{566E17A4-E0FB-4D6B-A1E0-A4994E6C80E3}">
      <dsp:nvSpPr>
        <dsp:cNvPr id="0" name=""/>
        <dsp:cNvSpPr/>
      </dsp:nvSpPr>
      <dsp:spPr>
        <a:xfrm>
          <a:off x="261745" y="1647648"/>
          <a:ext cx="502441" cy="44266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92BCB-87F0-4A83-B37F-D622C86E7908}">
      <dsp:nvSpPr>
        <dsp:cNvPr id="0" name=""/>
        <dsp:cNvSpPr/>
      </dsp:nvSpPr>
      <dsp:spPr>
        <a:xfrm>
          <a:off x="1066478" y="1529625"/>
          <a:ext cx="4760133" cy="664675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CE89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Train R&amp;I support staff to DD&amp;RSE and its integration in projects</a:t>
          </a:r>
          <a:endParaRPr lang="fr-FR" sz="1400" kern="1200" dirty="0">
            <a:solidFill>
              <a:schemeClr val="tx1"/>
            </a:solidFill>
          </a:endParaRPr>
        </a:p>
      </dsp:txBody>
      <dsp:txXfrm>
        <a:off x="1098931" y="1562078"/>
        <a:ext cx="4695227" cy="599769"/>
      </dsp:txXfrm>
    </dsp:sp>
    <dsp:sp modelId="{8BABA55E-AE08-4B85-B806-028E1CA836EA}">
      <dsp:nvSpPr>
        <dsp:cNvPr id="0" name=""/>
        <dsp:cNvSpPr/>
      </dsp:nvSpPr>
      <dsp:spPr>
        <a:xfrm>
          <a:off x="261745" y="2392085"/>
          <a:ext cx="502441" cy="44266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EB571-EAF6-42D4-83FA-D3A26A736620}">
      <dsp:nvSpPr>
        <dsp:cNvPr id="0" name=""/>
        <dsp:cNvSpPr/>
      </dsp:nvSpPr>
      <dsp:spPr>
        <a:xfrm>
          <a:off x="1066478" y="2274061"/>
          <a:ext cx="4760133" cy="664675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CE89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Raising awareness among research teams and doctoral students to sustainable development issues and priority SDGs</a:t>
          </a:r>
          <a:endParaRPr lang="fr-FR" sz="1400" kern="1200" dirty="0">
            <a:solidFill>
              <a:schemeClr val="tx1"/>
            </a:solidFill>
          </a:endParaRPr>
        </a:p>
      </dsp:txBody>
      <dsp:txXfrm>
        <a:off x="1098931" y="2306514"/>
        <a:ext cx="4695227" cy="599769"/>
      </dsp:txXfrm>
    </dsp:sp>
    <dsp:sp modelId="{E6124731-7F77-404A-9CCA-3095370098B6}">
      <dsp:nvSpPr>
        <dsp:cNvPr id="0" name=""/>
        <dsp:cNvSpPr/>
      </dsp:nvSpPr>
      <dsp:spPr>
        <a:xfrm>
          <a:off x="259964" y="3123855"/>
          <a:ext cx="508263" cy="46799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3C934-D17D-4DAF-B4AD-B2C57651680B}">
      <dsp:nvSpPr>
        <dsp:cNvPr id="0" name=""/>
        <dsp:cNvSpPr/>
      </dsp:nvSpPr>
      <dsp:spPr>
        <a:xfrm>
          <a:off x="1037286" y="3018498"/>
          <a:ext cx="4789325" cy="664675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rgbClr val="CE89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Insert a DD&amp;RSE criterion into the internal funding calls</a:t>
          </a:r>
          <a:endParaRPr lang="fr-FR" sz="1400" kern="1200" dirty="0">
            <a:solidFill>
              <a:schemeClr val="tx1"/>
            </a:solidFill>
          </a:endParaRPr>
        </a:p>
      </dsp:txBody>
      <dsp:txXfrm>
        <a:off x="1069739" y="3050951"/>
        <a:ext cx="4724419" cy="5997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E33F1-6AA8-4884-935B-268FB3A43A47}">
      <dsp:nvSpPr>
        <dsp:cNvPr id="0" name=""/>
        <dsp:cNvSpPr/>
      </dsp:nvSpPr>
      <dsp:spPr>
        <a:xfrm>
          <a:off x="5274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6099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4 objectives</a:t>
          </a:r>
        </a:p>
      </dsp:txBody>
      <dsp:txXfrm>
        <a:off x="16552" y="1124905"/>
        <a:ext cx="1553812" cy="362506"/>
      </dsp:txXfrm>
    </dsp:sp>
    <dsp:sp modelId="{DBCF597E-1B85-46BD-BC75-D7482B21EF35}">
      <dsp:nvSpPr>
        <dsp:cNvPr id="0" name=""/>
        <dsp:cNvSpPr/>
      </dsp:nvSpPr>
      <dsp:spPr>
        <a:xfrm>
          <a:off x="1739279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6099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1739279" y="1188877"/>
        <a:ext cx="233933" cy="234563"/>
      </dsp:txXfrm>
    </dsp:sp>
    <dsp:sp modelId="{5154DFA1-9CEA-45E3-BFC2-8A3CFA67862B}">
      <dsp:nvSpPr>
        <dsp:cNvPr id="0" name=""/>
        <dsp:cNvSpPr/>
      </dsp:nvSpPr>
      <dsp:spPr>
        <a:xfrm>
          <a:off x="2212190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6099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17 </a:t>
          </a:r>
          <a:r>
            <a:rPr lang="fr-FR" sz="1400" b="1" kern="1200" dirty="0" err="1">
              <a:solidFill>
                <a:schemeClr val="tx1"/>
              </a:solidFill>
            </a:rPr>
            <a:t>priorities</a:t>
          </a:r>
          <a:endParaRPr lang="fr-FR" sz="1400" b="1" kern="1200" dirty="0">
            <a:solidFill>
              <a:schemeClr val="tx1"/>
            </a:solidFill>
          </a:endParaRPr>
        </a:p>
      </dsp:txBody>
      <dsp:txXfrm>
        <a:off x="2223468" y="1124905"/>
        <a:ext cx="1553812" cy="362506"/>
      </dsp:txXfrm>
    </dsp:sp>
    <dsp:sp modelId="{AECB39EC-C550-4788-B0BE-0F78AF9EEC98}">
      <dsp:nvSpPr>
        <dsp:cNvPr id="0" name=""/>
        <dsp:cNvSpPr/>
      </dsp:nvSpPr>
      <dsp:spPr>
        <a:xfrm>
          <a:off x="3946196" y="1110689"/>
          <a:ext cx="334190" cy="390939"/>
        </a:xfrm>
        <a:prstGeom prst="rightArrow">
          <a:avLst>
            <a:gd name="adj1" fmla="val 60000"/>
            <a:gd name="adj2" fmla="val 50000"/>
          </a:avLst>
        </a:prstGeom>
        <a:solidFill>
          <a:srgbClr val="6099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46196" y="1188877"/>
        <a:ext cx="233933" cy="234563"/>
      </dsp:txXfrm>
    </dsp:sp>
    <dsp:sp modelId="{2E8B5A57-AFC6-4484-B0A5-202DA26AC3A2}">
      <dsp:nvSpPr>
        <dsp:cNvPr id="0" name=""/>
        <dsp:cNvSpPr/>
      </dsp:nvSpPr>
      <dsp:spPr>
        <a:xfrm>
          <a:off x="4419107" y="1113627"/>
          <a:ext cx="1576368" cy="3850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6099D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tx1"/>
              </a:solidFill>
            </a:rPr>
            <a:t>43 actions</a:t>
          </a:r>
        </a:p>
      </dsp:txBody>
      <dsp:txXfrm>
        <a:off x="4430385" y="1124905"/>
        <a:ext cx="1553812" cy="362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4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11" y="0"/>
            <a:ext cx="2946144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164"/>
            <a:ext cx="294614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DF85342-E67E-490B-BC7C-82B059A8ABC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507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4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11" y="0"/>
            <a:ext cx="2946144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0913" y="744538"/>
            <a:ext cx="48974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54" y="4714876"/>
            <a:ext cx="543716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164"/>
            <a:ext cx="294614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11" y="9428164"/>
            <a:ext cx="2946144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2E99F36-9132-441D-A7D1-F321BA19F8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183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1pPr>
    <a:lvl2pPr marL="4571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2pPr>
    <a:lvl3pPr marL="9143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3pPr>
    <a:lvl4pPr marL="13714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4pPr>
    <a:lvl5pPr marL="182861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Arial" pitchFamily="36" charset="0"/>
        <a:cs typeface="Arial" pitchFamily="36" charset="0"/>
      </a:defRPr>
    </a:lvl5pPr>
    <a:lvl6pPr marL="2285767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3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7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A0A6CDD6-CD0A-1B59-CEC1-0731FD0D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>
            <a:extLst>
              <a:ext uri="{FF2B5EF4-FFF2-40B4-BE49-F238E27FC236}">
                <a16:creationId xmlns:a16="http://schemas.microsoft.com/office/drawing/2014/main" id="{AC8716FC-43A3-3214-4C80-A48084B78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3:notes">
            <a:extLst>
              <a:ext uri="{FF2B5EF4-FFF2-40B4-BE49-F238E27FC236}">
                <a16:creationId xmlns:a16="http://schemas.microsoft.com/office/drawing/2014/main" id="{4C0A1708-F5E6-7877-6824-32AA3C022C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85800"/>
            <a:ext cx="451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9377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Lionel ou Aurélien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99F36-9132-441D-A7D1-F321BA19F8B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26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Aurélien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99F36-9132-441D-A7D1-F321BA19F8B9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38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046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85800"/>
            <a:ext cx="451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5246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99F36-9132-441D-A7D1-F321BA19F8B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657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8A762071-94D8-4B75-BAA4-0543CCBDAD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E596D-934F-44BE-ACCB-A082FDCBC7EC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0355" name="Rectangle 1026">
            <a:extLst>
              <a:ext uri="{FF2B5EF4-FFF2-40B4-BE49-F238E27FC236}">
                <a16:creationId xmlns:a16="http://schemas.microsoft.com/office/drawing/2014/main" id="{837D7660-DCAA-45C0-AF05-0D40E2B21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1027">
            <a:extLst>
              <a:ext uri="{FF2B5EF4-FFF2-40B4-BE49-F238E27FC236}">
                <a16:creationId xmlns:a16="http://schemas.microsoft.com/office/drawing/2014/main" id="{7B52B40A-D706-42BE-BB97-9A1111C8B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3660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Lionel et Aurélien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99F36-9132-441D-A7D1-F321BA19F8B9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68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99F36-9132-441D-A7D1-F321BA19F8B9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727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Noelle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99F36-9132-441D-A7D1-F321BA19F8B9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577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Noelle</a:t>
            </a:r>
          </a:p>
          <a:p>
            <a:r>
              <a:rPr lang="fr-FR" dirty="0"/>
              <a:t>Ou Aurélien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99F36-9132-441D-A7D1-F321BA19F8B9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49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Lionel ou Aurélien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E99F36-9132-441D-A7D1-F321BA19F8B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8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instagram.com/ec2u_alliance/" TargetMode="External"/><Relationship Id="rId7" Type="http://schemas.openxmlformats.org/officeDocument/2006/relationships/hyperlink" Target="https://twitter.com/ec2u_alliance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hyperlink" Target="https://www.youtube.com/@ec2ualliance31" TargetMode="External"/><Relationship Id="rId10" Type="http://schemas.openxmlformats.org/officeDocument/2006/relationships/hyperlink" Target="https://www.linkedin.com/company/ec2u-alliance/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linkedin.com/company/ec2u-alliance/" TargetMode="External"/><Relationship Id="rId7" Type="http://schemas.openxmlformats.org/officeDocument/2006/relationships/hyperlink" Target="https://www.youtube.com/@ec2ualliance31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hyperlink" Target="https://www.instagram.com/ec2u_alliance/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hyperlink" Target="https://twitter.com/ec2u_alliance" TargetMode="Externa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lIns="91431" tIns="45716" rIns="91431" bIns="45716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91431" tIns="45716" rIns="91431" bIns="45716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61150" y="150814"/>
            <a:ext cx="2159000" cy="6149975"/>
          </a:xfrm>
        </p:spPr>
        <p:txBody>
          <a:bodyPr vert="eaVert" lIns="91431" tIns="45716" rIns="91431" bIns="45716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150814"/>
            <a:ext cx="6329362" cy="6149975"/>
          </a:xfrm>
        </p:spPr>
        <p:txBody>
          <a:bodyPr vert="eaVert" lIns="91431" tIns="45716" rIns="91431" bIns="45716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body" idx="1"/>
          </p:nvPr>
        </p:nvSpPr>
        <p:spPr>
          <a:xfrm>
            <a:off x="618827" y="1820976"/>
            <a:ext cx="3825478" cy="443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025305" lvl="5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62855" lvl="6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00406" lvl="7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37957" lvl="8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2"/>
          </p:nvPr>
        </p:nvSpPr>
        <p:spPr>
          <a:xfrm>
            <a:off x="4556820" y="1820976"/>
            <a:ext cx="3825478" cy="443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025305" lvl="5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62855" lvl="6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00406" lvl="7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37957" lvl="8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017" y="6110782"/>
            <a:ext cx="389427" cy="5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618828" y="333685"/>
            <a:ext cx="7763470" cy="122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295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23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1822909" cy="1149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5170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620000" y="1397402"/>
            <a:ext cx="3807897" cy="6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29" b="1">
                <a:solidFill>
                  <a:schemeClr val="dk1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1477" b="1"/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329" b="1"/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181" b="1"/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181" b="1"/>
            </a:lvl5pPr>
            <a:lvl6pPr marL="2025305" lvl="5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 b="1"/>
            </a:lvl6pPr>
            <a:lvl7pPr marL="2362855" lvl="6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 b="1"/>
            </a:lvl7pPr>
            <a:lvl8pPr marL="2700406" lvl="7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 b="1"/>
            </a:lvl8pPr>
            <a:lvl9pPr marL="3037957" lvl="8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 b="1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2"/>
          </p:nvPr>
        </p:nvSpPr>
        <p:spPr>
          <a:xfrm>
            <a:off x="620000" y="2191408"/>
            <a:ext cx="3807897" cy="406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025305" lvl="5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62855" lvl="6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00406" lvl="7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37957" lvl="8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3"/>
          </p:nvPr>
        </p:nvSpPr>
        <p:spPr>
          <a:xfrm>
            <a:off x="4556819" y="1397402"/>
            <a:ext cx="3826651" cy="6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29" b="1">
                <a:solidFill>
                  <a:schemeClr val="dk1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1477" b="1"/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329" b="1"/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181" b="1"/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181" b="1"/>
            </a:lvl5pPr>
            <a:lvl6pPr marL="2025305" lvl="5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 b="1"/>
            </a:lvl6pPr>
            <a:lvl7pPr marL="2362855" lvl="6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 b="1"/>
            </a:lvl7pPr>
            <a:lvl8pPr marL="2700406" lvl="7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 b="1"/>
            </a:lvl8pPr>
            <a:lvl9pPr marL="3037957" lvl="8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 b="1"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4"/>
          </p:nvPr>
        </p:nvSpPr>
        <p:spPr>
          <a:xfrm>
            <a:off x="4556819" y="2191408"/>
            <a:ext cx="3826651" cy="406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025305" lvl="5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62855" lvl="6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00406" lvl="7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37957" lvl="8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017" y="6110782"/>
            <a:ext cx="389427" cy="5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618828" y="333685"/>
            <a:ext cx="7763470" cy="122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295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4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1822909" cy="1149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23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017" y="6110782"/>
            <a:ext cx="389427" cy="5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618828" y="333685"/>
            <a:ext cx="7763470" cy="122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295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25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1822909" cy="1149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0491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017" y="6110782"/>
            <a:ext cx="389427" cy="50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6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1822909" cy="1149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35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4325" y="1747839"/>
            <a:ext cx="8686800" cy="5116512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8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757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75122" y="1900151"/>
            <a:ext cx="7650956" cy="1732303"/>
          </a:xfrm>
          <a:prstGeom prst="rect">
            <a:avLst/>
          </a:prstGeom>
        </p:spPr>
        <p:txBody>
          <a:bodyPr lIns="90507" tIns="45253" rIns="90507" bIns="45253" anchor="t"/>
          <a:lstStyle>
            <a:lvl1pPr>
              <a:defRPr sz="53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7578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75122" y="3952311"/>
            <a:ext cx="6675834" cy="1748137"/>
          </a:xfrm>
          <a:prstGeom prst="rect">
            <a:avLst/>
          </a:prstGeom>
        </p:spPr>
        <p:txBody>
          <a:bodyPr lIns="90507" tIns="45253" rIns="90507" bIns="45253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74725" y="6229351"/>
            <a:ext cx="1873250" cy="474663"/>
          </a:xfrm>
          <a:prstGeom prst="rect">
            <a:avLst/>
          </a:prstGeom>
        </p:spPr>
        <p:txBody>
          <a:bodyPr lIns="90507" tIns="45253" rIns="90507" bIns="45253"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4714" y="6229351"/>
            <a:ext cx="2849562" cy="474663"/>
          </a:xfrm>
          <a:prstGeom prst="rect">
            <a:avLst/>
          </a:prstGeom>
        </p:spPr>
        <p:txBody>
          <a:bodyPr lIns="90507" tIns="45253" rIns="90507" bIns="45253"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29425" y="6229351"/>
            <a:ext cx="1871663" cy="474663"/>
          </a:xfrm>
          <a:prstGeom prst="rect">
            <a:avLst/>
          </a:prstGeom>
        </p:spPr>
        <p:txBody>
          <a:bodyPr lIns="90507" tIns="45253" rIns="90507" bIns="45253"/>
          <a:lstStyle>
            <a:lvl1pPr>
              <a:defRPr smtClean="0"/>
            </a:lvl1pPr>
          </a:lstStyle>
          <a:p>
            <a:pPr>
              <a:defRPr/>
            </a:pPr>
            <a:fld id="{1210C7DE-65C5-4B97-A50A-08AA214208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AFEGE-FR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24201" y="4572000"/>
            <a:ext cx="29718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57164" y="88900"/>
            <a:ext cx="6267450" cy="1944688"/>
          </a:xfrm>
          <a:noFill/>
          <a:ln>
            <a:miter lim="800000"/>
            <a:headEnd/>
            <a:tailEnd/>
          </a:ln>
        </p:spPr>
        <p:txBody>
          <a:bodyPr/>
          <a:lstStyle>
            <a:lvl1pPr>
              <a:defRPr sz="4600" b="1"/>
            </a:lvl1pPr>
          </a:lstStyle>
          <a:p>
            <a:r>
              <a:rPr lang="fr-FR"/>
              <a:t>CLIQUEZ POUR MODIFIER LE </a:t>
            </a:r>
            <a:br>
              <a:rPr lang="fr-FR"/>
            </a:br>
            <a:r>
              <a:rPr lang="fr-FR"/>
              <a:t>TITRE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7163" y="2555876"/>
            <a:ext cx="6338887" cy="595313"/>
          </a:xfrm>
        </p:spPr>
        <p:txBody>
          <a:bodyPr rIns="0"/>
          <a:lstStyle>
            <a:lvl1pPr marL="0" indent="0">
              <a:buFont typeface="Arial" pitchFamily="36" charset="0"/>
              <a:buNone/>
              <a:defRPr sz="2100" b="1"/>
            </a:lvl1pPr>
          </a:lstStyle>
          <a:p>
            <a:r>
              <a:rPr lang="fr-FR"/>
              <a:t>CLIQUEZ POUR MODIFIER LE STYLE DES SOUS.</a:t>
            </a:r>
          </a:p>
        </p:txBody>
      </p:sp>
    </p:spTree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41F2-CA59-465D-99FD-F1CF0C2C0B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4395788"/>
            <a:ext cx="7650163" cy="135890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11200" y="2898776"/>
            <a:ext cx="7650163" cy="1497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4" indent="0">
              <a:buNone/>
              <a:defRPr sz="1400"/>
            </a:lvl5pPr>
            <a:lvl6pPr marL="2285767" indent="0">
              <a:buNone/>
              <a:defRPr sz="1400"/>
            </a:lvl6pPr>
            <a:lvl7pPr marL="2742920" indent="0">
              <a:buNone/>
              <a:defRPr sz="1400"/>
            </a:lvl7pPr>
            <a:lvl8pPr marL="3200073" indent="0">
              <a:buNone/>
              <a:defRPr sz="1400"/>
            </a:lvl8pPr>
            <a:lvl9pPr marL="3657227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53896-B21D-4EF9-824B-1A6A587C25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388" y="1331914"/>
            <a:ext cx="42433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5175" y="1331914"/>
            <a:ext cx="4244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55490-37CB-4425-87AE-9F32EDF95AC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851" y="274639"/>
            <a:ext cx="8101013" cy="113982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0850" y="1531938"/>
            <a:ext cx="3976688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4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0850" y="2170114"/>
            <a:ext cx="3976688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572001" y="1531938"/>
            <a:ext cx="3979863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4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572001" y="2170114"/>
            <a:ext cx="3979863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745E-1AB7-4A87-8EC1-36429483529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1F5E-FADB-4F3B-9A1B-2E9F16E9AF1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CCEE-8BC9-410F-BF3D-38EFD4EF220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850" y="273051"/>
            <a:ext cx="2960688" cy="11588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19488" y="273051"/>
            <a:ext cx="5032375" cy="5837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0850" y="1431926"/>
            <a:ext cx="2960688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4" indent="0">
              <a:buNone/>
              <a:defRPr sz="900"/>
            </a:lvl5pPr>
            <a:lvl6pPr marL="2285767" indent="0">
              <a:buNone/>
              <a:defRPr sz="900"/>
            </a:lvl6pPr>
            <a:lvl7pPr marL="2742920" indent="0">
              <a:buNone/>
              <a:defRPr sz="900"/>
            </a:lvl7pPr>
            <a:lvl8pPr marL="3200073" indent="0">
              <a:buNone/>
              <a:defRPr sz="900"/>
            </a:lvl8pPr>
            <a:lvl9pPr marL="3657227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B933A-8058-4D23-9B36-A1E725FA34C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4395788"/>
            <a:ext cx="7650163" cy="1358900"/>
          </a:xfrm>
        </p:spPr>
        <p:txBody>
          <a:bodyPr lIns="91431" tIns="45716" rIns="91431" bIns="45716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11200" y="2898776"/>
            <a:ext cx="7650163" cy="1497013"/>
          </a:xfrm>
        </p:spPr>
        <p:txBody>
          <a:bodyPr lIns="91431" tIns="45716" rIns="91431" bIns="45716"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4" indent="0">
              <a:buNone/>
              <a:defRPr sz="1400"/>
            </a:lvl5pPr>
            <a:lvl6pPr marL="2285767" indent="0">
              <a:buNone/>
              <a:defRPr sz="1400"/>
            </a:lvl6pPr>
            <a:lvl7pPr marL="2742920" indent="0">
              <a:buNone/>
              <a:defRPr sz="1400"/>
            </a:lvl7pPr>
            <a:lvl8pPr marL="3200073" indent="0">
              <a:buNone/>
              <a:defRPr sz="1400"/>
            </a:lvl8pPr>
            <a:lvl9pPr marL="3657227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714" y="4787900"/>
            <a:ext cx="5400675" cy="565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63714" y="611189"/>
            <a:ext cx="5400675" cy="4103687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4" indent="0">
              <a:buNone/>
              <a:defRPr sz="2000"/>
            </a:lvl5pPr>
            <a:lvl6pPr marL="2285767" indent="0">
              <a:buNone/>
              <a:defRPr sz="2000"/>
            </a:lvl6pPr>
            <a:lvl7pPr marL="2742920" indent="0">
              <a:buNone/>
              <a:defRPr sz="2000"/>
            </a:lvl7pPr>
            <a:lvl8pPr marL="3200073" indent="0">
              <a:buNone/>
              <a:defRPr sz="2000"/>
            </a:lvl8pPr>
            <a:lvl9pPr marL="3657227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63714" y="5353050"/>
            <a:ext cx="5400675" cy="803275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4" indent="0">
              <a:buNone/>
              <a:defRPr sz="900"/>
            </a:lvl5pPr>
            <a:lvl6pPr marL="2285767" indent="0">
              <a:buNone/>
              <a:defRPr sz="900"/>
            </a:lvl6pPr>
            <a:lvl7pPr marL="2742920" indent="0">
              <a:buNone/>
              <a:defRPr sz="900"/>
            </a:lvl7pPr>
            <a:lvl8pPr marL="3200073" indent="0">
              <a:buNone/>
              <a:defRPr sz="900"/>
            </a:lvl8pPr>
            <a:lvl9pPr marL="3657227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32D76-5E42-46C5-8ABD-0AE21A5A00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07DF0-192B-4736-9E50-6C804CBFE0C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61150" y="150814"/>
            <a:ext cx="2159000" cy="614997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9388" y="150814"/>
            <a:ext cx="6329362" cy="61499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04C52-17AC-421D-BD95-303F5EEEC3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20CAD-E68F-4791-BC36-938F66E21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141" y="1119505"/>
            <a:ext cx="6750844" cy="238152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AAE1F65-B538-46BB-879A-6B4138D81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141" y="3592866"/>
            <a:ext cx="6750844" cy="1651546"/>
          </a:xfrm>
        </p:spPr>
        <p:txBody>
          <a:bodyPr/>
          <a:lstStyle>
            <a:lvl1pPr marL="0" indent="0" algn="ctr">
              <a:buNone/>
              <a:defRPr sz="1772"/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418379-A3C1-468D-8FF7-52C8195F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3/20/2025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F031CA-C8A9-460F-8F13-FCDA2BE5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6F22A6-E00E-41B0-A296-43C959CD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06188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64143-EB30-4A6F-8A95-C86CE9E1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295BA0-C23F-4361-997D-FA3568219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76EC27-FA55-422C-BB95-6F0D22C92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7CF710-865C-432A-BA58-FC96564B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41DFAA-3F0A-4E87-A2A0-39655A7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49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64014-5A9A-493C-A3BD-F0F685AB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39" y="1705385"/>
            <a:ext cx="7763470" cy="2845473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839CA0-8C38-4D94-9E94-082593C8A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139" y="4577778"/>
            <a:ext cx="7763470" cy="1496367"/>
          </a:xfrm>
        </p:spPr>
        <p:txBody>
          <a:bodyPr/>
          <a:lstStyle>
            <a:lvl1pPr marL="0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B2461B-AA2F-4683-BDB5-607E8B22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D4D412-80D8-4342-B2A5-3219C9D41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89FE73-C47D-4DE0-AD9C-49C4ECEE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1DF07-A68C-498D-ACCC-6B9EFAD92A3C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52023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497D6-FBBD-4BE1-89C8-CE12233C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E46C73-EFB3-400C-83FF-5B34E24BE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827" y="1820976"/>
            <a:ext cx="3825478" cy="434025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624317-D62E-4C7E-89F6-D60A3B69E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820" y="1820976"/>
            <a:ext cx="3825478" cy="434025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A4B99B-F538-4058-9B9F-A67A4E68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DC9FEE-1D78-46CE-BB84-5BA4F7EB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64D90C-EF1B-4331-8CF4-7BE054B3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30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8931E-0C69-4391-A812-1C42DDBF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00" y="364196"/>
            <a:ext cx="7763470" cy="132218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163701-0B09-4D3B-BFE5-7D959DA96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000" y="1676882"/>
            <a:ext cx="3807897" cy="821814"/>
          </a:xfrm>
        </p:spPr>
        <p:txBody>
          <a:bodyPr anchor="b"/>
          <a:lstStyle>
            <a:lvl1pPr marL="0" indent="0">
              <a:buNone/>
              <a:defRPr sz="1772" b="1"/>
            </a:lvl1pPr>
            <a:lvl2pPr marL="337551" indent="0">
              <a:buNone/>
              <a:defRPr sz="1477" b="1"/>
            </a:lvl2pPr>
            <a:lvl3pPr marL="675102" indent="0">
              <a:buNone/>
              <a:defRPr sz="1329" b="1"/>
            </a:lvl3pPr>
            <a:lvl4pPr marL="1012652" indent="0">
              <a:buNone/>
              <a:defRPr sz="1181" b="1"/>
            </a:lvl4pPr>
            <a:lvl5pPr marL="1350203" indent="0">
              <a:buNone/>
              <a:defRPr sz="1181" b="1"/>
            </a:lvl5pPr>
            <a:lvl6pPr marL="1687754" indent="0">
              <a:buNone/>
              <a:defRPr sz="1181" b="1"/>
            </a:lvl6pPr>
            <a:lvl7pPr marL="2025305" indent="0">
              <a:buNone/>
              <a:defRPr sz="1181" b="1"/>
            </a:lvl7pPr>
            <a:lvl8pPr marL="2362855" indent="0">
              <a:buNone/>
              <a:defRPr sz="1181" b="1"/>
            </a:lvl8pPr>
            <a:lvl9pPr marL="2700406" indent="0">
              <a:buNone/>
              <a:defRPr sz="118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6E0493-37A1-496A-89FA-46909146C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000" y="2498697"/>
            <a:ext cx="3807897" cy="367520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731E6E-4E7F-46F7-8A1C-D73A2F1D5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6819" y="1676882"/>
            <a:ext cx="3826651" cy="821814"/>
          </a:xfrm>
        </p:spPr>
        <p:txBody>
          <a:bodyPr anchor="b"/>
          <a:lstStyle>
            <a:lvl1pPr marL="0" indent="0">
              <a:buNone/>
              <a:defRPr sz="1772" b="1"/>
            </a:lvl1pPr>
            <a:lvl2pPr marL="337551" indent="0">
              <a:buNone/>
              <a:defRPr sz="1477" b="1"/>
            </a:lvl2pPr>
            <a:lvl3pPr marL="675102" indent="0">
              <a:buNone/>
              <a:defRPr sz="1329" b="1"/>
            </a:lvl3pPr>
            <a:lvl4pPr marL="1012652" indent="0">
              <a:buNone/>
              <a:defRPr sz="1181" b="1"/>
            </a:lvl4pPr>
            <a:lvl5pPr marL="1350203" indent="0">
              <a:buNone/>
              <a:defRPr sz="1181" b="1"/>
            </a:lvl5pPr>
            <a:lvl6pPr marL="1687754" indent="0">
              <a:buNone/>
              <a:defRPr sz="1181" b="1"/>
            </a:lvl6pPr>
            <a:lvl7pPr marL="2025305" indent="0">
              <a:buNone/>
              <a:defRPr sz="1181" b="1"/>
            </a:lvl7pPr>
            <a:lvl8pPr marL="2362855" indent="0">
              <a:buNone/>
              <a:defRPr sz="1181" b="1"/>
            </a:lvl8pPr>
            <a:lvl9pPr marL="2700406" indent="0">
              <a:buNone/>
              <a:defRPr sz="118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E3CC4B-3426-4F57-A425-8CB9F1236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6819" y="2498697"/>
            <a:ext cx="3826651" cy="367520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137885-1D99-4978-BC98-CBCB0E8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83CE802-C47E-46E5-B750-F0E00700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B9E22-323A-430E-9C10-2A4A7449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2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0C004-1111-4F5E-AF7F-85867791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520B94-BEB9-4BA9-BF37-57C6271E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11C04B-4849-4E5E-B91E-F7DAC8E33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A93C0C-9553-47FB-B976-1E38E4D4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6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0923DAB-1FBF-4AAB-9475-986E0836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77C91F-1D95-4155-84B6-1212D215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970868-5B3B-4848-AA13-547C6FB6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1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lIns="91431" tIns="45716" rIns="91431" bIns="45716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388" y="1331914"/>
            <a:ext cx="4243387" cy="4968875"/>
          </a:xfrm>
        </p:spPr>
        <p:txBody>
          <a:bodyPr lIns="91431" tIns="45716" rIns="91431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5175" y="1331914"/>
            <a:ext cx="4244975" cy="4968875"/>
          </a:xfrm>
        </p:spPr>
        <p:txBody>
          <a:bodyPr lIns="91431" tIns="45716" rIns="91431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43954-2AAC-4726-840E-32968F83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00" y="456036"/>
            <a:ext cx="2903097" cy="1596126"/>
          </a:xfrm>
        </p:spPr>
        <p:txBody>
          <a:bodyPr anchor="b"/>
          <a:lstStyle>
            <a:lvl1pPr>
              <a:defRPr sz="236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8EEF62-1263-4FFF-9A43-9CC8D0927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650" y="984911"/>
            <a:ext cx="4556820" cy="4861216"/>
          </a:xfrm>
        </p:spPr>
        <p:txBody>
          <a:bodyPr/>
          <a:lstStyle>
            <a:lvl1pPr>
              <a:defRPr sz="2363"/>
            </a:lvl1pPr>
            <a:lvl2pPr>
              <a:defRPr sz="2067"/>
            </a:lvl2pPr>
            <a:lvl3pPr>
              <a:defRPr sz="177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9B0503-9049-43D2-82F6-B588A95AE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000" y="2052161"/>
            <a:ext cx="2903097" cy="3801883"/>
          </a:xfrm>
        </p:spPr>
        <p:txBody>
          <a:bodyPr/>
          <a:lstStyle>
            <a:lvl1pPr marL="0" indent="0">
              <a:buNone/>
              <a:defRPr sz="1181"/>
            </a:lvl1pPr>
            <a:lvl2pPr marL="337551" indent="0">
              <a:buNone/>
              <a:defRPr sz="1034"/>
            </a:lvl2pPr>
            <a:lvl3pPr marL="675102" indent="0">
              <a:buNone/>
              <a:defRPr sz="886"/>
            </a:lvl3pPr>
            <a:lvl4pPr marL="1012652" indent="0">
              <a:buNone/>
              <a:defRPr sz="738"/>
            </a:lvl4pPr>
            <a:lvl5pPr marL="1350203" indent="0">
              <a:buNone/>
              <a:defRPr sz="738"/>
            </a:lvl5pPr>
            <a:lvl6pPr marL="1687754" indent="0">
              <a:buNone/>
              <a:defRPr sz="738"/>
            </a:lvl6pPr>
            <a:lvl7pPr marL="2025305" indent="0">
              <a:buNone/>
              <a:defRPr sz="738"/>
            </a:lvl7pPr>
            <a:lvl8pPr marL="2362855" indent="0">
              <a:buNone/>
              <a:defRPr sz="738"/>
            </a:lvl8pPr>
            <a:lvl9pPr marL="2700406" indent="0">
              <a:buNone/>
              <a:defRPr sz="738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B4BA63-2A41-47DB-8331-2D2C874C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A6A7D4-B770-40EA-800F-B39F21713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DE66AF-723C-4C1A-A49E-292D5EF1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9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232E5-8716-4EFD-804F-6C7C27A0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00" y="456036"/>
            <a:ext cx="2903097" cy="1596126"/>
          </a:xfrm>
        </p:spPr>
        <p:txBody>
          <a:bodyPr anchor="b"/>
          <a:lstStyle>
            <a:lvl1pPr>
              <a:defRPr sz="236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46E101-52E2-4271-9BBE-4F7DF3A69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26650" y="984911"/>
            <a:ext cx="4556820" cy="4861216"/>
          </a:xfrm>
        </p:spPr>
        <p:txBody>
          <a:bodyPr/>
          <a:lstStyle>
            <a:lvl1pPr marL="0" indent="0">
              <a:buNone/>
              <a:defRPr sz="2363"/>
            </a:lvl1pPr>
            <a:lvl2pPr marL="337551" indent="0">
              <a:buNone/>
              <a:defRPr sz="2067"/>
            </a:lvl2pPr>
            <a:lvl3pPr marL="675102" indent="0">
              <a:buNone/>
              <a:defRPr sz="1772"/>
            </a:lvl3pPr>
            <a:lvl4pPr marL="1012652" indent="0">
              <a:buNone/>
              <a:defRPr sz="1477"/>
            </a:lvl4pPr>
            <a:lvl5pPr marL="1350203" indent="0">
              <a:buNone/>
              <a:defRPr sz="1477"/>
            </a:lvl5pPr>
            <a:lvl6pPr marL="1687754" indent="0">
              <a:buNone/>
              <a:defRPr sz="1477"/>
            </a:lvl6pPr>
            <a:lvl7pPr marL="2025305" indent="0">
              <a:buNone/>
              <a:defRPr sz="1477"/>
            </a:lvl7pPr>
            <a:lvl8pPr marL="2362855" indent="0">
              <a:buNone/>
              <a:defRPr sz="1477"/>
            </a:lvl8pPr>
            <a:lvl9pPr marL="2700406" indent="0">
              <a:buNone/>
              <a:defRPr sz="1477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6B54A3-FDE8-4A50-9F0F-E36A286CD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000" y="2052161"/>
            <a:ext cx="2903097" cy="3801883"/>
          </a:xfrm>
        </p:spPr>
        <p:txBody>
          <a:bodyPr/>
          <a:lstStyle>
            <a:lvl1pPr marL="0" indent="0">
              <a:buNone/>
              <a:defRPr sz="1181"/>
            </a:lvl1pPr>
            <a:lvl2pPr marL="337551" indent="0">
              <a:buNone/>
              <a:defRPr sz="1034"/>
            </a:lvl2pPr>
            <a:lvl3pPr marL="675102" indent="0">
              <a:buNone/>
              <a:defRPr sz="886"/>
            </a:lvl3pPr>
            <a:lvl4pPr marL="1012652" indent="0">
              <a:buNone/>
              <a:defRPr sz="738"/>
            </a:lvl4pPr>
            <a:lvl5pPr marL="1350203" indent="0">
              <a:buNone/>
              <a:defRPr sz="738"/>
            </a:lvl5pPr>
            <a:lvl6pPr marL="1687754" indent="0">
              <a:buNone/>
              <a:defRPr sz="738"/>
            </a:lvl6pPr>
            <a:lvl7pPr marL="2025305" indent="0">
              <a:buNone/>
              <a:defRPr sz="738"/>
            </a:lvl7pPr>
            <a:lvl8pPr marL="2362855" indent="0">
              <a:buNone/>
              <a:defRPr sz="738"/>
            </a:lvl8pPr>
            <a:lvl9pPr marL="2700406" indent="0">
              <a:buNone/>
              <a:defRPr sz="738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250DA8-B1C5-4197-A424-CE8F1DA5F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786EBE-2AE5-458C-859E-D7DBFB4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E84CCC-313E-4B3B-9DC0-2A1C8A3E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43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69A83-8CBE-433E-8BCA-F3591007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434BFF-B823-4E9A-A9C6-4293818E0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8466A3-AF15-4983-8B27-C7E3D300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38B976-6CB9-416D-A188-1D515B7B9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CB2D27-C4A8-486B-9B1D-35D50747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90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1D8DFAA-80B0-4E47-BBE3-E75BB9EB6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41430" y="364195"/>
            <a:ext cx="1940868" cy="579704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21EAE5-0B7C-46E9-9724-262182CD4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8827" y="364195"/>
            <a:ext cx="5710089" cy="579704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80AC5C-721C-4BD9-BE3C-5EADE94C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D15BCC-27B9-42C7-9FDF-B08C663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810006-5EE1-439F-A89E-EFA6C815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46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8" y="-76709"/>
            <a:ext cx="9012214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25291" y="4028317"/>
            <a:ext cx="6375797" cy="1824143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dirty="0"/>
              <a:t>Cliquez pour modifier le style du titre</a:t>
            </a:r>
            <a:endParaRPr kumimoji="0" lang="en-US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52809" y="235936"/>
            <a:ext cx="5775722" cy="36419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7875984" y="228018"/>
            <a:ext cx="825103" cy="3800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210C7DE-65C5-4B97-A50A-08AA214208DA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402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0">
            <a:extLst>
              <a:ext uri="{FF2B5EF4-FFF2-40B4-BE49-F238E27FC236}">
                <a16:creationId xmlns:a16="http://schemas.microsoft.com/office/drawing/2014/main" id="{ACF4F21D-3FC2-4390-8494-16636EFA2B11}"/>
              </a:ext>
            </a:extLst>
          </p:cNvPr>
          <p:cNvSpPr/>
          <p:nvPr userDrawn="1"/>
        </p:nvSpPr>
        <p:spPr>
          <a:xfrm>
            <a:off x="0" y="373971"/>
            <a:ext cx="9001125" cy="648375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76661">
                <a:moveTo>
                  <a:pt x="0" y="2174032"/>
                </a:moveTo>
                <a:cubicBezTo>
                  <a:pt x="249675" y="1382632"/>
                  <a:pt x="276315" y="1357450"/>
                  <a:pt x="401216" y="1203652"/>
                </a:cubicBezTo>
                <a:cubicBezTo>
                  <a:pt x="704577" y="899817"/>
                  <a:pt x="828869" y="1237863"/>
                  <a:pt x="1548881" y="1129005"/>
                </a:cubicBezTo>
                <a:cubicBezTo>
                  <a:pt x="2324877" y="936172"/>
                  <a:pt x="2784599" y="-424"/>
                  <a:pt x="4338734" y="0"/>
                </a:cubicBezTo>
                <a:lnTo>
                  <a:pt x="12192000" y="18661"/>
                </a:lnTo>
                <a:lnTo>
                  <a:pt x="12192000" y="6876661"/>
                </a:lnTo>
                <a:lnTo>
                  <a:pt x="0" y="6876661"/>
                </a:lnTo>
                <a:lnTo>
                  <a:pt x="0" y="2174032"/>
                </a:lnTo>
                <a:close/>
              </a:path>
            </a:pathLst>
          </a:cu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749D23BB-E320-4A1D-9294-1DA7A9B36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381203"/>
            <a:ext cx="796335" cy="6514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886B88-66C6-4899-8D57-6A4E5631A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373035"/>
            <a:ext cx="796336" cy="646055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6F7DD8F-A88A-436B-9271-375E346C52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074" y="5966428"/>
            <a:ext cx="1686139" cy="508263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6B6DE618-06E2-4787-9719-5C4B206EC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129" y="4083434"/>
            <a:ext cx="6130868" cy="340029"/>
          </a:xfrm>
        </p:spPr>
        <p:txBody>
          <a:bodyPr>
            <a:spAutoFit/>
          </a:bodyPr>
          <a:lstStyle>
            <a:lvl1pPr marL="0" indent="0" algn="ctr">
              <a:buNone/>
              <a:defRPr sz="1772">
                <a:solidFill>
                  <a:srgbClr val="162372"/>
                </a:solidFill>
                <a:latin typeface="+mj-lt"/>
              </a:defRPr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DAFAA5C5-F49B-404E-A100-B7D7CE2F7D14}"/>
              </a:ext>
            </a:extLst>
          </p:cNvPr>
          <p:cNvSpPr txBox="1">
            <a:spLocks/>
          </p:cNvSpPr>
          <p:nvPr userDrawn="1"/>
        </p:nvSpPr>
        <p:spPr>
          <a:xfrm>
            <a:off x="7851605" y="44727"/>
            <a:ext cx="1120549" cy="324289"/>
          </a:xfrm>
          <a:prstGeom prst="rect">
            <a:avLst/>
          </a:prstGeom>
        </p:spPr>
        <p:txBody>
          <a:bodyPr vert="horz" lIns="67508" tIns="33754" rIns="67508" bIns="33754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0EEC16B-AC4A-44B9-B871-B77CCF513933}" type="datetime1">
              <a:rPr lang="fr-FR" sz="886" smtClean="0">
                <a:solidFill>
                  <a:srgbClr val="162372"/>
                </a:solidFill>
              </a:rPr>
              <a:pPr algn="r"/>
              <a:t>20/03/2025</a:t>
            </a:fld>
            <a:endParaRPr lang="fr-FR" sz="886" dirty="0">
              <a:solidFill>
                <a:srgbClr val="162372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0F0FE63-7A10-4599-A3DA-B43FC219C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138" y="3050782"/>
            <a:ext cx="7050638" cy="649665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rgbClr val="162372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26451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0">
            <a:extLst>
              <a:ext uri="{FF2B5EF4-FFF2-40B4-BE49-F238E27FC236}">
                <a16:creationId xmlns:a16="http://schemas.microsoft.com/office/drawing/2014/main" id="{96FA2FE3-9BF1-4F5E-8A7D-59716C844A57}"/>
              </a:ext>
            </a:extLst>
          </p:cNvPr>
          <p:cNvSpPr/>
          <p:nvPr userDrawn="1"/>
        </p:nvSpPr>
        <p:spPr>
          <a:xfrm>
            <a:off x="0" y="373971"/>
            <a:ext cx="9001125" cy="648375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76661">
                <a:moveTo>
                  <a:pt x="0" y="2174032"/>
                </a:moveTo>
                <a:cubicBezTo>
                  <a:pt x="249675" y="1382632"/>
                  <a:pt x="276315" y="1357450"/>
                  <a:pt x="401216" y="1203652"/>
                </a:cubicBezTo>
                <a:cubicBezTo>
                  <a:pt x="704577" y="899817"/>
                  <a:pt x="828869" y="1237863"/>
                  <a:pt x="1548881" y="1129005"/>
                </a:cubicBezTo>
                <a:cubicBezTo>
                  <a:pt x="2324877" y="936172"/>
                  <a:pt x="2784599" y="-424"/>
                  <a:pt x="4338734" y="0"/>
                </a:cubicBezTo>
                <a:lnTo>
                  <a:pt x="12192000" y="18661"/>
                </a:lnTo>
                <a:lnTo>
                  <a:pt x="12192000" y="6876661"/>
                </a:lnTo>
                <a:lnTo>
                  <a:pt x="0" y="6876661"/>
                </a:lnTo>
                <a:lnTo>
                  <a:pt x="0" y="2174032"/>
                </a:lnTo>
                <a:close/>
              </a:path>
            </a:pathLst>
          </a:cu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749D23BB-E320-4A1D-9294-1DA7A9B36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381203"/>
            <a:ext cx="796335" cy="6514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886B88-66C6-4899-8D57-6A4E5631A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373035"/>
            <a:ext cx="796336" cy="646055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58CC2A3A-B9D6-48AE-AA5B-294470A7FF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074" y="5967410"/>
            <a:ext cx="1686139" cy="508263"/>
          </a:xfrm>
          <a:prstGeom prst="rect">
            <a:avLst/>
          </a:prstGeom>
        </p:spPr>
      </p:pic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D567D6BA-A39E-46AD-8706-F5A1A3A505AC}"/>
              </a:ext>
            </a:extLst>
          </p:cNvPr>
          <p:cNvSpPr txBox="1">
            <a:spLocks/>
          </p:cNvSpPr>
          <p:nvPr userDrawn="1"/>
        </p:nvSpPr>
        <p:spPr>
          <a:xfrm>
            <a:off x="7851605" y="44727"/>
            <a:ext cx="1120549" cy="324289"/>
          </a:xfrm>
          <a:prstGeom prst="rect">
            <a:avLst/>
          </a:prstGeom>
        </p:spPr>
        <p:txBody>
          <a:bodyPr vert="horz" lIns="67508" tIns="33754" rIns="67508" bIns="33754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0EEC16B-AC4A-44B9-B871-B77CCF513933}" type="datetime1">
              <a:rPr lang="fr-FR" sz="886" smtClean="0">
                <a:solidFill>
                  <a:srgbClr val="162372"/>
                </a:solidFill>
              </a:rPr>
              <a:pPr algn="r"/>
              <a:t>20/03/2025</a:t>
            </a:fld>
            <a:endParaRPr lang="fr-FR" sz="886" dirty="0">
              <a:solidFill>
                <a:srgbClr val="162372"/>
              </a:solidFill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77E035FA-3733-423E-87DB-53A9294B7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129" y="4083434"/>
            <a:ext cx="6130868" cy="340029"/>
          </a:xfrm>
        </p:spPr>
        <p:txBody>
          <a:bodyPr>
            <a:spAutoFit/>
          </a:bodyPr>
          <a:lstStyle>
            <a:lvl1pPr marL="0" indent="0" algn="ctr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E073F49-E1E5-4D8A-A6CD-6B19D9943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138" y="3050782"/>
            <a:ext cx="7050638" cy="649665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11808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(yellow + logo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0">
            <a:extLst>
              <a:ext uri="{FF2B5EF4-FFF2-40B4-BE49-F238E27FC236}">
                <a16:creationId xmlns:a16="http://schemas.microsoft.com/office/drawing/2014/main" id="{4E333359-3DD8-4F31-B940-9853989EFD6C}"/>
              </a:ext>
            </a:extLst>
          </p:cNvPr>
          <p:cNvSpPr/>
          <p:nvPr userDrawn="1"/>
        </p:nvSpPr>
        <p:spPr>
          <a:xfrm>
            <a:off x="0" y="373971"/>
            <a:ext cx="9001125" cy="648375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76661">
                <a:moveTo>
                  <a:pt x="0" y="2174032"/>
                </a:moveTo>
                <a:cubicBezTo>
                  <a:pt x="249675" y="1382632"/>
                  <a:pt x="276315" y="1357450"/>
                  <a:pt x="401216" y="1203652"/>
                </a:cubicBezTo>
                <a:cubicBezTo>
                  <a:pt x="704577" y="899817"/>
                  <a:pt x="828869" y="1237863"/>
                  <a:pt x="1548881" y="1129005"/>
                </a:cubicBezTo>
                <a:cubicBezTo>
                  <a:pt x="2324877" y="936172"/>
                  <a:pt x="2784599" y="-424"/>
                  <a:pt x="4338734" y="0"/>
                </a:cubicBezTo>
                <a:lnTo>
                  <a:pt x="12192000" y="18661"/>
                </a:lnTo>
                <a:lnTo>
                  <a:pt x="12192000" y="6876661"/>
                </a:lnTo>
                <a:lnTo>
                  <a:pt x="0" y="6876661"/>
                </a:lnTo>
                <a:lnTo>
                  <a:pt x="0" y="2174032"/>
                </a:lnTo>
                <a:close/>
              </a:path>
            </a:pathLst>
          </a:cu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489F59-D7C5-4139-9CDB-CA52EBBA2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373035"/>
            <a:ext cx="796336" cy="646055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37966BC6-8036-4BA3-A4AC-13FD11D221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074" y="5966428"/>
            <a:ext cx="1686139" cy="5082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23542BB-DF3F-498B-8A2A-C0A5CCD22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85" y="5696729"/>
            <a:ext cx="709980" cy="96152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7C2015-B13D-4662-AD87-B5835B3B4D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47" y="5871850"/>
            <a:ext cx="712452" cy="6047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83A4E75-89A6-4561-869A-3267334753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96" y="5921455"/>
            <a:ext cx="802471" cy="43275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1B237DA-EEEB-4138-825D-517115C432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34" y="5869342"/>
            <a:ext cx="320997" cy="55786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401452-2E23-4102-8D81-27FCBB9FDF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99" y="5859641"/>
            <a:ext cx="663657" cy="54978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F0846B-967F-44E2-844E-17E90194DFF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80" y="5870612"/>
            <a:ext cx="520131" cy="58326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F9C47F0-E3FB-4628-B626-C07A5118B77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13" y="5982686"/>
            <a:ext cx="740469" cy="3036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961CDEC-10DF-458E-976A-F13A3CDEA8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02" y="5982686"/>
            <a:ext cx="469756" cy="303696"/>
          </a:xfrm>
          <a:prstGeom prst="rect">
            <a:avLst/>
          </a:prstGeom>
        </p:spPr>
      </p:pic>
      <p:sp>
        <p:nvSpPr>
          <p:cNvPr id="27" name="Espace réservé de la date 3">
            <a:extLst>
              <a:ext uri="{FF2B5EF4-FFF2-40B4-BE49-F238E27FC236}">
                <a16:creationId xmlns:a16="http://schemas.microsoft.com/office/drawing/2014/main" id="{B5EDCA12-5417-4B15-BA93-02752CE2E3D9}"/>
              </a:ext>
            </a:extLst>
          </p:cNvPr>
          <p:cNvSpPr txBox="1">
            <a:spLocks/>
          </p:cNvSpPr>
          <p:nvPr userDrawn="1"/>
        </p:nvSpPr>
        <p:spPr>
          <a:xfrm>
            <a:off x="7851605" y="44727"/>
            <a:ext cx="1120549" cy="324289"/>
          </a:xfrm>
          <a:prstGeom prst="rect">
            <a:avLst/>
          </a:prstGeom>
        </p:spPr>
        <p:txBody>
          <a:bodyPr vert="horz" lIns="67508" tIns="33754" rIns="67508" bIns="33754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0EEC16B-AC4A-44B9-B871-B77CCF513933}" type="datetime1">
              <a:rPr lang="fr-FR" sz="886" smtClean="0">
                <a:solidFill>
                  <a:srgbClr val="162372"/>
                </a:solidFill>
              </a:rPr>
              <a:pPr algn="r"/>
              <a:t>20/03/2025</a:t>
            </a:fld>
            <a:endParaRPr lang="fr-FR" sz="886" dirty="0">
              <a:solidFill>
                <a:srgbClr val="162372"/>
              </a:solidFill>
            </a:endParaRP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52E96D58-BB78-439C-836F-A90CF27F6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138" y="3050782"/>
            <a:ext cx="7050638" cy="649665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rgbClr val="162372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1" name="Sous-titre 2">
            <a:extLst>
              <a:ext uri="{FF2B5EF4-FFF2-40B4-BE49-F238E27FC236}">
                <a16:creationId xmlns:a16="http://schemas.microsoft.com/office/drawing/2014/main" id="{D10E3110-2F43-4E2A-8883-1A6773A2D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129" y="4083434"/>
            <a:ext cx="6130868" cy="340029"/>
          </a:xfrm>
        </p:spPr>
        <p:txBody>
          <a:bodyPr>
            <a:spAutoFit/>
          </a:bodyPr>
          <a:lstStyle>
            <a:lvl1pPr marL="0" indent="0" algn="ctr">
              <a:buNone/>
              <a:defRPr sz="1772">
                <a:solidFill>
                  <a:srgbClr val="162372"/>
                </a:solidFill>
                <a:latin typeface="+mj-lt"/>
              </a:defRPr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13684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(blue + logo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A3720E-EDB9-40FE-BA35-0CC87457DBA6}"/>
              </a:ext>
            </a:extLst>
          </p:cNvPr>
          <p:cNvSpPr/>
          <p:nvPr userDrawn="1"/>
        </p:nvSpPr>
        <p:spPr>
          <a:xfrm>
            <a:off x="0" y="1"/>
            <a:ext cx="9001125" cy="6840537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486A1C98-5C0C-44CC-A0A5-C0C3313776D4}"/>
              </a:ext>
            </a:extLst>
          </p:cNvPr>
          <p:cNvSpPr/>
          <p:nvPr userDrawn="1"/>
        </p:nvSpPr>
        <p:spPr>
          <a:xfrm>
            <a:off x="0" y="373971"/>
            <a:ext cx="9001125" cy="648375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76661">
                <a:moveTo>
                  <a:pt x="0" y="2174032"/>
                </a:moveTo>
                <a:cubicBezTo>
                  <a:pt x="249675" y="1382632"/>
                  <a:pt x="276315" y="1357450"/>
                  <a:pt x="401216" y="1203652"/>
                </a:cubicBezTo>
                <a:cubicBezTo>
                  <a:pt x="704577" y="899817"/>
                  <a:pt x="828869" y="1237863"/>
                  <a:pt x="1548881" y="1129005"/>
                </a:cubicBezTo>
                <a:cubicBezTo>
                  <a:pt x="2324877" y="936172"/>
                  <a:pt x="2784599" y="-424"/>
                  <a:pt x="4338734" y="0"/>
                </a:cubicBezTo>
                <a:lnTo>
                  <a:pt x="12192000" y="18661"/>
                </a:lnTo>
                <a:lnTo>
                  <a:pt x="12192000" y="6876661"/>
                </a:lnTo>
                <a:lnTo>
                  <a:pt x="0" y="6876661"/>
                </a:lnTo>
                <a:lnTo>
                  <a:pt x="0" y="217403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557517A3-870A-4C56-9AC3-96C3D774F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85" y="5696729"/>
            <a:ext cx="709980" cy="96152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CBDEE1F8-0565-47F5-8E36-406A377A49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47" y="5871850"/>
            <a:ext cx="712452" cy="60474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F47CD93-D1A8-4259-89B4-3DFF8B491E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96" y="5921455"/>
            <a:ext cx="802471" cy="43275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778466C-5C8F-460B-A818-DC47264120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34" y="5869342"/>
            <a:ext cx="320997" cy="55786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30C6B1E-52E9-4E45-A07A-5DA7E8D804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99" y="5859641"/>
            <a:ext cx="663657" cy="54978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864204B-0C2E-431D-A70D-AF567A3BA0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80" y="5870612"/>
            <a:ext cx="520131" cy="58326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A793881-72DA-4F6A-A8CA-4B28375FF5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13" y="5982686"/>
            <a:ext cx="740469" cy="30369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4B7E131-0928-4CF5-BA57-51F448FCFE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02" y="5982686"/>
            <a:ext cx="469756" cy="30369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749D23BB-E320-4A1D-9294-1DA7A9B36F7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381203"/>
            <a:ext cx="796335" cy="651405"/>
          </a:xfrm>
          <a:prstGeom prst="rect">
            <a:avLst/>
          </a:prstGeom>
        </p:spPr>
      </p:pic>
      <p:pic>
        <p:nvPicPr>
          <p:cNvPr id="50" name="Graphique 49">
            <a:extLst>
              <a:ext uri="{FF2B5EF4-FFF2-40B4-BE49-F238E27FC236}">
                <a16:creationId xmlns:a16="http://schemas.microsoft.com/office/drawing/2014/main" id="{7D43B4DD-403B-4C66-9A41-A63E64921CD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074" y="5966428"/>
            <a:ext cx="1686139" cy="508263"/>
          </a:xfrm>
          <a:prstGeom prst="rect">
            <a:avLst/>
          </a:prstGeom>
        </p:spPr>
      </p:pic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09FA6A17-AAA8-42BB-A223-3A1AFE90BD16}"/>
              </a:ext>
            </a:extLst>
          </p:cNvPr>
          <p:cNvSpPr txBox="1">
            <a:spLocks/>
          </p:cNvSpPr>
          <p:nvPr userDrawn="1"/>
        </p:nvSpPr>
        <p:spPr>
          <a:xfrm>
            <a:off x="7851605" y="44727"/>
            <a:ext cx="1120549" cy="324289"/>
          </a:xfrm>
          <a:prstGeom prst="rect">
            <a:avLst/>
          </a:prstGeom>
        </p:spPr>
        <p:txBody>
          <a:bodyPr vert="horz" lIns="67508" tIns="33754" rIns="67508" bIns="33754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0EEC16B-AC4A-44B9-B871-B77CCF513933}" type="datetime1">
              <a:rPr lang="fr-FR" sz="886" smtClean="0">
                <a:solidFill>
                  <a:schemeClr val="bg1"/>
                </a:solidFill>
              </a:rPr>
              <a:pPr algn="r"/>
              <a:t>20/03/2025</a:t>
            </a:fld>
            <a:endParaRPr lang="fr-FR" sz="886" dirty="0">
              <a:solidFill>
                <a:schemeClr val="bg1"/>
              </a:solidFill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D7CB2BDB-8467-4F60-9DE9-1BE7E73D8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138" y="3050782"/>
            <a:ext cx="7050638" cy="649665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rgbClr val="162372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B1D0FD07-C183-44C8-A630-7B1F7611B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129" y="4083434"/>
            <a:ext cx="6130868" cy="340029"/>
          </a:xfrm>
        </p:spPr>
        <p:txBody>
          <a:bodyPr>
            <a:spAutoFit/>
          </a:bodyPr>
          <a:lstStyle>
            <a:lvl1pPr marL="0" indent="0" algn="ctr">
              <a:buNone/>
              <a:defRPr sz="1772">
                <a:solidFill>
                  <a:srgbClr val="162372"/>
                </a:solidFill>
                <a:latin typeface="+mj-lt"/>
              </a:defRPr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975187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able of contents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9492564-0A2E-4A72-90F4-05DE9138E269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0FD9FF88-E9CE-4B4C-A4F1-7709D80C82E5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5D2820-F3D9-4A84-B198-4A7845888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103240B-CCFA-4A4E-BDD7-1B3EF1FE6D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7D01F733-4478-4689-B343-73B932BB6C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4876" y="2230277"/>
            <a:ext cx="2299529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CD09B1E8-61F3-4F6B-B349-4BBDD6B4479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805231" y="4498744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E35917D2-7FB2-46A9-8E51-29D65E878D9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989433" y="2242958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1427A870-E4B2-4A2F-A76B-AA686443D0DB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392731" y="2240461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3EC1A9E8-EAFB-4DF0-B6E8-77BDBDD9F311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404699" y="4498744"/>
            <a:ext cx="2296301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B32C87F-BB08-49E8-91AC-C1751320B7F8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87442" y="1614357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FDDF495B-AF0E-4966-9ABB-A2928938983B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989433" y="161424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54061027-3320-4C34-B4F4-2BD5417FB3F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93728" y="3892064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7895F557-73DC-442A-BD9C-4C8D72DDDE21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3387442" y="3873362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E9B3ED91-4A33-400D-8B23-98C2285A0097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89433" y="387286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D4101C79-E9B4-4BA5-9340-08CA3263AE24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793727" y="161045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FA918C01-5991-4B93-8A50-E7E79963619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00938" y="4504468"/>
            <a:ext cx="2296300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05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851" y="274639"/>
            <a:ext cx="8101013" cy="1139825"/>
          </a:xfrm>
        </p:spPr>
        <p:txBody>
          <a:bodyPr lIns="91431" tIns="45716" rIns="91431" bIns="45716"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0850" y="1531938"/>
            <a:ext cx="3976688" cy="638175"/>
          </a:xfrm>
        </p:spPr>
        <p:txBody>
          <a:bodyPr lIns="91431" tIns="45716" rIns="91431" bIns="45716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4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0850" y="2170114"/>
            <a:ext cx="3976688" cy="3940175"/>
          </a:xfrm>
        </p:spPr>
        <p:txBody>
          <a:bodyPr lIns="91431" tIns="45716" rIns="91431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572001" y="1531938"/>
            <a:ext cx="3979863" cy="638175"/>
          </a:xfrm>
        </p:spPr>
        <p:txBody>
          <a:bodyPr lIns="91431" tIns="45716" rIns="91431" bIns="45716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4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572001" y="2170114"/>
            <a:ext cx="3979863" cy="3940175"/>
          </a:xfrm>
        </p:spPr>
        <p:txBody>
          <a:bodyPr lIns="91431" tIns="45716" rIns="91431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able of contents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F673658-B0B9-416C-84BF-6B54A96798D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14F163E5-95C7-46E1-B808-804807C883D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5D2820-F3D9-4A84-B198-4A7845888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AF3029-61FD-4A1D-806A-4F0B7D99825D}"/>
              </a:ext>
            </a:extLst>
          </p:cNvPr>
          <p:cNvSpPr txBox="1"/>
          <p:nvPr userDrawn="1"/>
        </p:nvSpPr>
        <p:spPr>
          <a:xfrm>
            <a:off x="49296" y="6881941"/>
            <a:ext cx="5940137" cy="384241"/>
          </a:xfrm>
          <a:prstGeom prst="rect">
            <a:avLst/>
          </a:prstGeom>
        </p:spPr>
        <p:txBody>
          <a:bodyPr spcFirstLastPara="1" vert="horz" wrap="none" lIns="67497" tIns="67497" rIns="67497" bIns="67497" rtlCol="0" anchor="b" anchorCtr="0">
            <a:noAutofit/>
          </a:bodyPr>
          <a:lstStyle/>
          <a:p>
            <a:pPr marL="0" indent="0" algn="l">
              <a:spcBef>
                <a:spcPts val="0"/>
              </a:spcBef>
              <a:buFont typeface="Arial" panose="020B0604020202020204" pitchFamily="34" charset="0"/>
              <a:buNone/>
            </a:pPr>
            <a:endParaRPr lang="fr-FR" sz="1772" b="1" dirty="0" err="1"/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3CE2EFF7-FB1A-4BA0-8838-1DA574EFD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0A3CEB9-99AF-4105-B1F1-EF35F33200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C729307E-8DAE-4137-B010-888B0DFDBA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4876" y="2230277"/>
            <a:ext cx="2299529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78DD4066-B505-4F83-9BC9-3673BF171460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805231" y="4498744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A35228E6-6725-48B0-A665-E718DBA5E3A8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989433" y="2242958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BB401FBB-F704-4A5D-9328-9A3A4766395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392731" y="2240461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1" name="Espace réservé du texte 2">
            <a:extLst>
              <a:ext uri="{FF2B5EF4-FFF2-40B4-BE49-F238E27FC236}">
                <a16:creationId xmlns:a16="http://schemas.microsoft.com/office/drawing/2014/main" id="{AFFD491E-58FF-4875-9515-0587EC8ECB2D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404699" y="4498744"/>
            <a:ext cx="2296301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98E9CB6-FA4A-454E-81AA-B6E7D97879C6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87442" y="1614357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8FD31A8A-3CFD-414A-B193-5054A914993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989433" y="161424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01FBC05D-2314-45A7-BFF2-9B8863EA6B5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93728" y="3892064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14A4295F-5F53-4DF0-968E-1959495EF4A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3387442" y="3873362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4B6D43E8-7A37-41D4-A410-42576AC7325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89433" y="387286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7EA5C0BF-8844-41A4-9F07-9192C3EC9C6E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793727" y="161045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rgbClr val="F7D638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2DCC732A-4AE7-44C2-8770-E744F604AED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00938" y="4504468"/>
            <a:ext cx="2296300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68389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able of contents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0">
            <a:extLst>
              <a:ext uri="{FF2B5EF4-FFF2-40B4-BE49-F238E27FC236}">
                <a16:creationId xmlns:a16="http://schemas.microsoft.com/office/drawing/2014/main" id="{632B2589-3D40-4357-806B-593A9527FD61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rgbClr val="F7D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D0495D-D16F-4926-8FC5-DA121FC4B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756F44E-8F9F-4B15-B314-77267AC4B4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927"/>
            <a:ext cx="496301" cy="402640"/>
          </a:xfrm>
          <a:prstGeom prst="rect">
            <a:avLst/>
          </a:prstGeom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E470B090-3CC8-433A-A90D-DE962F12A8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95909F3-5076-493F-8F1E-DC398308E9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ECD0147-CEA8-4C21-A8AF-13D93161CE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4876" y="2230277"/>
            <a:ext cx="2299529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ADEC5A6-F2FE-4F2B-A51C-9EB00CC516D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805231" y="4498744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ED4F8C10-44DB-457A-AE2F-1F1029E7E10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989433" y="2242958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9B837927-7C30-4551-94F1-E682BC86727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392731" y="2240461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5B036FED-DC83-48B3-8F60-E7638EA7C0BC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404699" y="4498744"/>
            <a:ext cx="2296301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35F41936-F87D-4F07-8FB7-A601C8E4E89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87442" y="1614357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41" name="Espace réservé du texte 2">
            <a:extLst>
              <a:ext uri="{FF2B5EF4-FFF2-40B4-BE49-F238E27FC236}">
                <a16:creationId xmlns:a16="http://schemas.microsoft.com/office/drawing/2014/main" id="{F5A09163-F26E-4F37-B18A-2610109B2DEF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989433" y="161424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CD62293F-2BC8-433C-9990-53FCAB018A5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93728" y="3892064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31ACD010-862B-4C2B-9E9B-3DA23E24C67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3387442" y="3873362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6F356F95-B771-476B-8732-3ACCC23AAF3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89433" y="387286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5BBEBC1A-F05F-40FE-966E-FB21FD9CA0E7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793727" y="161045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79554DDF-3CE2-4660-B073-7AE33592C18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00938" y="4504468"/>
            <a:ext cx="2296300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05453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able of contents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F673658-B0B9-416C-84BF-6B54A96798D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14F163E5-95C7-46E1-B808-804807C883D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rgbClr val="F7D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756F44E-8F9F-4B15-B314-77267AC4B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927"/>
            <a:ext cx="496301" cy="402640"/>
          </a:xfrm>
          <a:prstGeom prst="rect">
            <a:avLst/>
          </a:prstGeom>
        </p:spPr>
      </p:pic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AFF0D07D-77C6-459C-B3C8-D1ED1F6D9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rgbClr val="162372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1354D926-B1DF-4560-8CB8-7C95F715B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FC2E146E-5D0F-47F3-B98F-61AA683C4E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4876" y="2230277"/>
            <a:ext cx="2299529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0F9B0EF9-000A-42B4-A140-6CF6C09AC9A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805231" y="4498744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FFF37966-C7D4-44C7-9A0E-6F6D8575EED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989433" y="2242958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771ADFA8-F46B-44C4-9EF0-F280AAD51FB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392731" y="2240461"/>
            <a:ext cx="2299528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1" name="Espace réservé du texte 2">
            <a:extLst>
              <a:ext uri="{FF2B5EF4-FFF2-40B4-BE49-F238E27FC236}">
                <a16:creationId xmlns:a16="http://schemas.microsoft.com/office/drawing/2014/main" id="{7CC0C719-0C40-4D33-96A5-5F66EB395FF4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404699" y="4498744"/>
            <a:ext cx="2296301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1EC5F6E8-1B23-4406-A2E1-CFE7EF67640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87442" y="1614357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A76073CB-3872-4DD3-9B3A-B16F697385C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989433" y="161424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05F3C50D-16E0-44A6-9F3D-00E7F2FDCD88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93728" y="3892064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0C66E0B9-242C-4E2F-A3D5-B3B48FC67BF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3387442" y="3873362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AE9A8898-C2F5-451C-A73D-A06FF86DC86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89433" y="387286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EAC8D519-C84F-4D0E-9D77-B06F600E0392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793727" y="1610459"/>
            <a:ext cx="770097" cy="401970"/>
          </a:xfrm>
        </p:spPr>
        <p:txBody>
          <a:bodyPr>
            <a:spAutoFit/>
          </a:bodyPr>
          <a:lstStyle>
            <a:lvl1pPr marL="0" indent="0">
              <a:buNone/>
              <a:defRPr sz="2215" b="1">
                <a:solidFill>
                  <a:schemeClr val="bg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94B6286F-2136-4C33-860A-7EC7B3D2E8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00938" y="4504468"/>
            <a:ext cx="2296300" cy="462242"/>
          </a:xfrm>
        </p:spPr>
        <p:txBody>
          <a:bodyPr>
            <a:spAutoFit/>
          </a:bodyPr>
          <a:lstStyle>
            <a:lvl1pPr marL="0" indent="0">
              <a:buNone/>
              <a:defRPr sz="1329" b="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2114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title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A35AFF5-EBFE-45E1-BBBF-D5550633775E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rgbClr val="F7D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454F2-B0B8-4F8C-BECD-711A3C7DB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927"/>
            <a:ext cx="496301" cy="40264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0F7F28A-ECB4-44A7-970D-830A0E1634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138" y="2498580"/>
            <a:ext cx="7050638" cy="1201867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4115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title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A35AFF5-EBFE-45E1-BBBF-D5550633775E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454F2-B0B8-4F8C-BECD-711A3C7DB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927"/>
            <a:ext cx="496301" cy="402640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CBB7172C-C033-4B64-A981-D95998855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rgbClr val="162372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F9CDFC7-8C3A-422B-A836-0A5B9F0404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138" y="2498580"/>
            <a:ext cx="7050638" cy="1201867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49996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title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A35AFF5-EBFE-45E1-BBBF-D5550633775E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454F2-B0B8-4F8C-BECD-711A3C7DB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927"/>
            <a:ext cx="496301" cy="40264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99682C4-150C-4834-83C6-A83362E59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138" y="2498580"/>
            <a:ext cx="7050638" cy="1201867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50937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title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A35AFF5-EBFE-45E1-BBBF-D5550633775E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454F2-B0B8-4F8C-BECD-711A3C7DB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927"/>
            <a:ext cx="496301" cy="402640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50C7B950-2E36-46F9-8F78-5253E557C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rgbClr val="162372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721BE68-EFEB-4F40-878D-767220322B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138" y="2498580"/>
            <a:ext cx="7050638" cy="1201867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12220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title 1 (white/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34230A-4ED7-4361-81D9-62A9BAB98C7F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35AFF5-EBFE-45E1-BBBF-D5550633775E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2771CD-DFCF-43BF-98E8-5F763626B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E15D39E-1F3F-4AA5-9513-9E92140368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138" y="2498580"/>
            <a:ext cx="7050638" cy="1201867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rgbClr val="F7D638"/>
                </a:solidFill>
                <a:latin typeface="+mj-lt"/>
              </a:defRPr>
            </a:lvl1pPr>
          </a:lstStyle>
          <a:p>
            <a:r>
              <a:rPr lang="fr-FR" dirty="0"/>
              <a:t>Modifiez le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83612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title 2 (white/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69A298-7426-4B67-8B37-67D4325E9529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260E209F-0CE7-4376-B6BE-AC22CBBE9E97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B0A14B-DC6C-4AEC-B0C2-DB7049664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43BA137B-259A-4298-8967-9043B095A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4C4D81D-0720-4A65-AB02-81CB55E80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138" y="2498580"/>
            <a:ext cx="7050638" cy="1201867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rgbClr val="F7D638"/>
                </a:solidFill>
                <a:latin typeface="+mj-lt"/>
              </a:defRPr>
            </a:lvl1pPr>
          </a:lstStyle>
          <a:p>
            <a:r>
              <a:rPr lang="fr-FR" dirty="0"/>
              <a:t>Modifiez le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450459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title 1 (white/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34230A-4ED7-4361-81D9-62A9BAB98C7F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35AFF5-EBFE-45E1-BBBF-D5550633775E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2771CD-DFCF-43BF-98E8-5F763626B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033525B-A31A-475C-8AFC-B6E7D9F91C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138" y="2498580"/>
            <a:ext cx="7050638" cy="1201867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rgbClr val="162372"/>
                </a:solidFill>
                <a:latin typeface="+mj-lt"/>
              </a:defRPr>
            </a:lvl1pPr>
          </a:lstStyle>
          <a:p>
            <a:r>
              <a:rPr lang="fr-FR" dirty="0"/>
              <a:t>Modifiez le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4761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lIns="91431" tIns="45716" rIns="91431" bIns="45716"/>
          <a:lstStyle/>
          <a:p>
            <a:r>
              <a:rPr lang="fr-FR"/>
              <a:t>Cliquez et modifiez le titre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title 2 (white/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69A298-7426-4B67-8B37-67D4325E9529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260E209F-0CE7-4376-B6BE-AC22CBBE9E97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B0A14B-DC6C-4AEC-B0C2-DB7049664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0681F691-0433-4598-851F-2C879C759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22A114D-5BF6-47BB-898C-2D2E394876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5138" y="2498580"/>
            <a:ext cx="7050638" cy="1201867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rgbClr val="162372"/>
                </a:solidFill>
                <a:latin typeface="+mj-lt"/>
              </a:defRPr>
            </a:lvl1pPr>
          </a:lstStyle>
          <a:p>
            <a:r>
              <a:rPr lang="fr-FR" dirty="0"/>
              <a:t>Modifiez le</a:t>
            </a:r>
            <a:br>
              <a:rPr lang="fr-FR" dirty="0"/>
            </a:br>
            <a:r>
              <a:rPr lang="fr-FR" dirty="0"/>
              <a:t>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34170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First design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037891E-C625-4019-B8CD-78CC166EC3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456" y="2096655"/>
            <a:ext cx="8419352" cy="257506"/>
          </a:xfrm>
        </p:spPr>
        <p:txBody>
          <a:bodyPr>
            <a:spAutoFit/>
          </a:bodyPr>
          <a:lstStyle>
            <a:lvl1pPr marL="0" indent="0">
              <a:buNone/>
              <a:defRPr sz="118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D8758E0-0A39-4B24-9BF2-A832F35B1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D3A92B7B-4A87-435E-902F-1BA3CA489D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456" y="1404498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816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First design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69A298-7426-4B67-8B37-67D4325E9529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F17CA741-B7A4-4652-9139-291307D634E9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5D2820-F3D9-4A84-B198-4A7845888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D5D89935-7D4E-4CFA-8420-C7E1CF94F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736BDAE-E2E3-4F23-9AE0-73D24C23A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456" y="2096655"/>
            <a:ext cx="8419352" cy="257506"/>
          </a:xfrm>
        </p:spPr>
        <p:txBody>
          <a:bodyPr>
            <a:spAutoFit/>
          </a:bodyPr>
          <a:lstStyle>
            <a:lvl1pPr marL="0" indent="0">
              <a:buNone/>
              <a:defRPr sz="118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4DD3E9BE-E134-435D-9EA1-C981E106DA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1922FB62-2871-4962-BF61-341BB32D0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456" y="1404498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014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First design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5AAB738-0B7F-4AF5-83F0-95600FF8CC0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456" y="2096655"/>
            <a:ext cx="8419352" cy="257506"/>
          </a:xfrm>
        </p:spPr>
        <p:txBody>
          <a:bodyPr>
            <a:spAutoFit/>
          </a:bodyPr>
          <a:lstStyle>
            <a:lvl1pPr marL="0" indent="0">
              <a:buNone/>
              <a:defRPr sz="118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E2FAB08-6225-4439-BC89-2062EC809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C4F98937-EFEF-4BC7-AEF8-D0463485A5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456" y="1404498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452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First design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69A298-7426-4B67-8B37-67D4325E9529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F17CA741-B7A4-4652-9139-291307D634E9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5D2820-F3D9-4A84-B198-4A7845888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98A5E7BA-4620-4A5F-BF7A-A89B4E2D2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86D9ED75-3EA3-48EC-B3DA-3956EAD62B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456" y="2096655"/>
            <a:ext cx="8419352" cy="257506"/>
          </a:xfrm>
        </p:spPr>
        <p:txBody>
          <a:bodyPr>
            <a:spAutoFit/>
          </a:bodyPr>
          <a:lstStyle>
            <a:lvl1pPr marL="0" indent="0">
              <a:buNone/>
              <a:defRPr sz="1181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12EBE259-21DB-47A1-A74E-E5D13F3666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D80BAF01-3812-4779-892D-015513F629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3456" y="1404498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833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Second design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0AD87E5-92A8-48D1-BB0E-2A8FE8BA81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5F073E2-AD7A-4347-AAE2-2DC94DBE0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01" y="1418265"/>
            <a:ext cx="8425321" cy="257506"/>
          </a:xfrm>
        </p:spPr>
        <p:txBody>
          <a:bodyPr>
            <a:spAutoFit/>
          </a:bodyPr>
          <a:lstStyle>
            <a:lvl1pPr marL="0" indent="0" algn="l">
              <a:buNone/>
              <a:defRPr sz="1181">
                <a:solidFill>
                  <a:schemeClr val="tx1"/>
                </a:solidFill>
                <a:latin typeface="+mj-lt"/>
              </a:defRPr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868439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Second design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69A298-7426-4B67-8B37-67D4325E9529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F17CA741-B7A4-4652-9139-291307D634E9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5D2820-F3D9-4A84-B198-4A7845888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A1C1A510-01DB-41DB-8934-9A206A7F9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D67469E1-9518-42E0-B70F-7D1FBEFEE0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431CEDE1-8E64-4BAF-8349-7C1C91997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01" y="1418265"/>
            <a:ext cx="8425321" cy="257506"/>
          </a:xfrm>
        </p:spPr>
        <p:txBody>
          <a:bodyPr>
            <a:spAutoFit/>
          </a:bodyPr>
          <a:lstStyle>
            <a:lvl1pPr marL="0" indent="0" algn="l">
              <a:buNone/>
              <a:defRPr sz="1181">
                <a:solidFill>
                  <a:schemeClr val="tx1"/>
                </a:solidFill>
                <a:latin typeface="+mj-lt"/>
              </a:defRPr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6934670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Second design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A8A48312-5765-412A-A365-05E472104A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028BF5B-2B70-40B0-AC81-2C166EFE7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01" y="1418265"/>
            <a:ext cx="8425321" cy="257506"/>
          </a:xfrm>
        </p:spPr>
        <p:txBody>
          <a:bodyPr>
            <a:spAutoFit/>
          </a:bodyPr>
          <a:lstStyle>
            <a:lvl1pPr marL="0" indent="0" algn="l">
              <a:buNone/>
              <a:defRPr sz="1181">
                <a:solidFill>
                  <a:schemeClr val="tx1"/>
                </a:solidFill>
                <a:latin typeface="+mj-lt"/>
              </a:defRPr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208510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Second design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69A298-7426-4B67-8B37-67D4325E9529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F17CA741-B7A4-4652-9139-291307D634E9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25D2820-F3D9-4A84-B198-4A7845888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C40FD3EC-F2CB-4222-B233-876B965A8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2549543D-E406-4087-AE49-7EE466245D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18C8BE83-8970-4540-9362-ED8D23DAE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01" y="1418265"/>
            <a:ext cx="8425321" cy="257506"/>
          </a:xfrm>
        </p:spPr>
        <p:txBody>
          <a:bodyPr>
            <a:spAutoFit/>
          </a:bodyPr>
          <a:lstStyle>
            <a:lvl1pPr marL="0" indent="0" algn="l">
              <a:buNone/>
              <a:defRPr sz="1181">
                <a:solidFill>
                  <a:schemeClr val="tx1"/>
                </a:solidFill>
                <a:latin typeface="+mj-lt"/>
              </a:defRPr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804163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hird design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65DD129B-1B80-415C-9C6A-9CBA2EE1CC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8838" y="1056668"/>
            <a:ext cx="4680355" cy="510845"/>
          </a:xfrm>
        </p:spPr>
        <p:txBody>
          <a:bodyPr>
            <a:sp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36" name="Espace réservé du texte 12">
            <a:extLst>
              <a:ext uri="{FF2B5EF4-FFF2-40B4-BE49-F238E27FC236}">
                <a16:creationId xmlns:a16="http://schemas.microsoft.com/office/drawing/2014/main" id="{26C14ACD-2D50-44C4-9317-2D0A9BFCDD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837" y="371092"/>
            <a:ext cx="4680356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DE0E45A-DEC8-408B-8C18-877D76DA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371092"/>
            <a:ext cx="3462618" cy="6093095"/>
          </a:xfrm>
          <a:solidFill>
            <a:srgbClr val="F7D63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fr-FR" sz="2363" b="1" kern="1200" dirty="0">
                <a:solidFill>
                  <a:srgbClr val="162372"/>
                </a:solidFill>
                <a:latin typeface="+mj-lt"/>
                <a:ea typeface="+mn-ea"/>
                <a:cs typeface="+mn-cs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</a:t>
            </a:r>
          </a:p>
          <a:p>
            <a:pPr lvl="0"/>
            <a:r>
              <a:rPr lang="fr-FR" dirty="0"/>
              <a:t>du titre</a:t>
            </a:r>
          </a:p>
        </p:txBody>
      </p:sp>
    </p:spTree>
    <p:extLst>
      <p:ext uri="{BB962C8B-B14F-4D97-AF65-F5344CB8AC3E}">
        <p14:creationId xmlns:p14="http://schemas.microsoft.com/office/powerpoint/2010/main" val="125301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hird design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88AC9509-AC3D-4E29-98B3-2B4508910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BFA4A80-CBFE-4262-8D1B-01773A0D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8838" y="1056668"/>
            <a:ext cx="4680355" cy="510845"/>
          </a:xfrm>
        </p:spPr>
        <p:txBody>
          <a:bodyPr>
            <a:sp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99001C3C-6FEF-47D7-8708-DB5ADF563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837" y="371092"/>
            <a:ext cx="4680356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435D469B-715A-4526-B95D-454E1C4D47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371093"/>
            <a:ext cx="3462618" cy="5692004"/>
          </a:xfrm>
          <a:solidFill>
            <a:srgbClr val="F7D638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fr-FR" sz="2363" b="1" kern="1200" dirty="0">
                <a:solidFill>
                  <a:srgbClr val="162372"/>
                </a:solidFill>
                <a:latin typeface="+mj-lt"/>
                <a:ea typeface="+mn-ea"/>
                <a:cs typeface="+mn-cs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</a:t>
            </a:r>
          </a:p>
          <a:p>
            <a:pPr lvl="0"/>
            <a:r>
              <a:rPr lang="fr-FR" dirty="0"/>
              <a:t>du titre</a:t>
            </a:r>
          </a:p>
        </p:txBody>
      </p:sp>
    </p:spTree>
    <p:extLst>
      <p:ext uri="{BB962C8B-B14F-4D97-AF65-F5344CB8AC3E}">
        <p14:creationId xmlns:p14="http://schemas.microsoft.com/office/powerpoint/2010/main" val="7793237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hird design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8CFDD00-0A92-418B-97F3-98BDA2084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8838" y="1056668"/>
            <a:ext cx="4680355" cy="510845"/>
          </a:xfrm>
        </p:spPr>
        <p:txBody>
          <a:bodyPr>
            <a:sp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90CAD3DF-BE4A-42C8-8CD1-1CCBB34164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837" y="371092"/>
            <a:ext cx="4680356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5AF9824-6A8C-47FA-8C5F-6D3A6E0BE5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371092"/>
            <a:ext cx="3462618" cy="6093095"/>
          </a:xfrm>
          <a:solidFill>
            <a:srgbClr val="16237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fr-FR" sz="2363" b="1" kern="1200" dirty="0">
                <a:solidFill>
                  <a:srgbClr val="F7D638"/>
                </a:solidFill>
                <a:latin typeface="+mj-lt"/>
                <a:ea typeface="+mn-ea"/>
                <a:cs typeface="+mn-cs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</a:t>
            </a:r>
          </a:p>
          <a:p>
            <a:pPr lvl="0"/>
            <a:r>
              <a:rPr lang="fr-FR" dirty="0"/>
              <a:t>du titre</a:t>
            </a:r>
          </a:p>
        </p:txBody>
      </p:sp>
    </p:spTree>
    <p:extLst>
      <p:ext uri="{BB962C8B-B14F-4D97-AF65-F5344CB8AC3E}">
        <p14:creationId xmlns:p14="http://schemas.microsoft.com/office/powerpoint/2010/main" val="16580878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hird design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F24CD378-3BC6-426A-A732-F891A1C0F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A4D6746-BC17-4200-A5AD-C5416E3755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8838" y="1056668"/>
            <a:ext cx="4680355" cy="510845"/>
          </a:xfrm>
        </p:spPr>
        <p:txBody>
          <a:bodyPr>
            <a:sp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endParaRPr lang="fr-FR" dirty="0"/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A205B053-8AD8-4F14-AE58-953E44CFF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837" y="371092"/>
            <a:ext cx="4680356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EAE979EE-7767-4B40-8653-7005A23C5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18" y="371093"/>
            <a:ext cx="3462618" cy="5692004"/>
          </a:xfrm>
          <a:solidFill>
            <a:srgbClr val="16237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fr-FR" sz="2363" b="1" kern="1200" dirty="0">
                <a:solidFill>
                  <a:srgbClr val="F7D638"/>
                </a:solidFill>
                <a:latin typeface="+mj-lt"/>
                <a:ea typeface="+mn-ea"/>
                <a:cs typeface="+mn-cs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</a:t>
            </a:r>
          </a:p>
          <a:p>
            <a:pPr lvl="0"/>
            <a:r>
              <a:rPr lang="fr-FR" dirty="0"/>
              <a:t>du titre</a:t>
            </a:r>
          </a:p>
        </p:txBody>
      </p:sp>
    </p:spTree>
    <p:extLst>
      <p:ext uri="{BB962C8B-B14F-4D97-AF65-F5344CB8AC3E}">
        <p14:creationId xmlns:p14="http://schemas.microsoft.com/office/powerpoint/2010/main" val="26299281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Fourth design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437CF4F1-8927-4D2A-93CC-70730BCA7D40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B2B59DF-9D16-4A14-8B48-42AEF67FBCB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93552" y="1427251"/>
            <a:ext cx="4719671" cy="257506"/>
          </a:xfrm>
        </p:spPr>
        <p:txBody>
          <a:bodyPr>
            <a:sp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2C0493B1-8240-419E-95BC-9D4A5A7C35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93553" y="551024"/>
            <a:ext cx="4722660" cy="422616"/>
          </a:xfrm>
        </p:spPr>
        <p:txBody>
          <a:bodyPr>
            <a:spAutoFit/>
          </a:bodyPr>
          <a:lstStyle>
            <a:lvl1pPr marL="0" indent="0" algn="l">
              <a:buNone/>
              <a:defRPr sz="2363" b="1"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2D78339-48E9-49C0-89C4-EBD90A9612C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87902" y="6258761"/>
            <a:ext cx="341774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98350909-5F3C-4F13-8D52-92ED25C07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902" y="378176"/>
            <a:ext cx="3417748" cy="5852663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888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Fourth design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9DFCCB9A-A98E-49D9-975C-D2AB09D7AC3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E2EE11C-0A2B-4F20-8AE3-3977701D0E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93552" y="1427251"/>
            <a:ext cx="4719671" cy="257506"/>
          </a:xfrm>
        </p:spPr>
        <p:txBody>
          <a:bodyPr>
            <a:sp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068EBF41-9B4A-4923-9459-41C08927E4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93553" y="551024"/>
            <a:ext cx="4722660" cy="422616"/>
          </a:xfrm>
        </p:spPr>
        <p:txBody>
          <a:bodyPr>
            <a:spAutoFit/>
          </a:bodyPr>
          <a:lstStyle>
            <a:lvl1pPr marL="0" indent="0" algn="l">
              <a:buNone/>
              <a:defRPr sz="2363" b="1"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3D32530A-98A2-4987-B8DA-0AA43392DED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87902" y="5867904"/>
            <a:ext cx="341774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4C0FA139-AF2B-46B2-9670-A9BA5272A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902" y="378176"/>
            <a:ext cx="3417748" cy="5458203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1173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Fourth design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437CF4F1-8927-4D2A-93CC-70730BCA7D40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1D70E71-5693-4E69-8791-2A8E1FF440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93552" y="1427251"/>
            <a:ext cx="4719671" cy="257506"/>
          </a:xfrm>
        </p:spPr>
        <p:txBody>
          <a:bodyPr>
            <a:sp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5FD35FED-B5E9-4D08-96AD-60D3E1AEEF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93553" y="551024"/>
            <a:ext cx="4722660" cy="422616"/>
          </a:xfrm>
        </p:spPr>
        <p:txBody>
          <a:bodyPr>
            <a:spAutoFit/>
          </a:bodyPr>
          <a:lstStyle>
            <a:lvl1pPr marL="0" indent="0" algn="l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20D14B29-385B-4F01-9B32-97BC05213BB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87902" y="6258761"/>
            <a:ext cx="341774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BE5D9A40-CB64-4144-8515-E008085C4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902" y="378176"/>
            <a:ext cx="3417748" cy="5852663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816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Fourth design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CD151769-A16F-456F-847C-2F122DC993EC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B57F0F20-FF43-4804-8CE3-FEDF6CAD617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A8512366-B61A-48BE-AFF4-7DC4D82769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93552" y="1427251"/>
            <a:ext cx="4719671" cy="257506"/>
          </a:xfrm>
        </p:spPr>
        <p:txBody>
          <a:bodyPr>
            <a:sp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1D35D9B7-1FBC-414D-B075-5DA67D3E8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93553" y="551024"/>
            <a:ext cx="4722660" cy="422616"/>
          </a:xfrm>
        </p:spPr>
        <p:txBody>
          <a:bodyPr>
            <a:spAutoFit/>
          </a:bodyPr>
          <a:lstStyle>
            <a:lvl1pPr marL="0" indent="0" algn="l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EC974D7-23A3-4221-A19A-407A2A0D1A3F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87902" y="5867904"/>
            <a:ext cx="341774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7C0C8A9A-B93A-44D7-8579-1C2C363C4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902" y="378176"/>
            <a:ext cx="3417748" cy="5458203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3112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Fifth design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A2BDB3-A40C-4F5F-AF33-F6DCC65367A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0A31FD74-9732-47F5-8E39-F5DD6F22B1AD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BFEC51A-2320-401D-A798-80F1DE782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62" y="551024"/>
            <a:ext cx="4722660" cy="422616"/>
          </a:xfrm>
        </p:spPr>
        <p:txBody>
          <a:bodyPr>
            <a:spAutoFit/>
          </a:bodyPr>
          <a:lstStyle>
            <a:lvl1pPr marL="0" indent="0" algn="l">
              <a:buNone/>
              <a:defRPr sz="2363" b="1"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EB6F85B-F5A8-4943-97B4-3E2654B30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97" y="1427252"/>
            <a:ext cx="4719671" cy="4805413"/>
          </a:xfrm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7C7811F6-4DB0-481D-B077-12449FCCFD1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93872" y="6251278"/>
            <a:ext cx="4725850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E5AB6583-52A9-45E4-BE4D-FE3BF56AB94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294835" y="5238375"/>
            <a:ext cx="3424143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8F4B5458-1D29-4C58-A472-D1D37396F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3915" y="414931"/>
            <a:ext cx="3417748" cy="4804831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7895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Fifth design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341ECEC-DAAA-452E-B9C8-39A65A59A8E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800E5E0-ABCD-485C-968C-BF53926668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62" y="551024"/>
            <a:ext cx="4722660" cy="422616"/>
          </a:xfrm>
        </p:spPr>
        <p:txBody>
          <a:bodyPr>
            <a:spAutoFit/>
          </a:bodyPr>
          <a:lstStyle>
            <a:lvl1pPr marL="0" indent="0" algn="l">
              <a:buNone/>
              <a:defRPr sz="2363" b="1"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1A96DC1-66D7-46A7-889B-A7E93813C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97" y="1427252"/>
            <a:ext cx="4719671" cy="4569130"/>
          </a:xfrm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A7439395-8491-44E9-8D42-51E1C628DCF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93872" y="6018602"/>
            <a:ext cx="4725850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2D696A63-D387-4DE9-A07C-A8E9B98FEFA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294835" y="5238375"/>
            <a:ext cx="3424143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187346D6-BA70-49CB-9879-4B885A550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3915" y="414931"/>
            <a:ext cx="3417748" cy="4804831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5102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Fifth design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83309D8-8DEE-41A3-B26C-FFE8DCC08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62" y="551024"/>
            <a:ext cx="4722660" cy="422616"/>
          </a:xfrm>
        </p:spPr>
        <p:txBody>
          <a:bodyPr>
            <a:spAutoFit/>
          </a:bodyPr>
          <a:lstStyle>
            <a:lvl1pPr marL="0" indent="0" algn="l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59F979F-1744-4B5B-8054-1021DFDDA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97" y="1427252"/>
            <a:ext cx="4719671" cy="4805413"/>
          </a:xfrm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04B732DF-49CE-4C10-92BE-42FE7AB36E3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93872" y="6251280"/>
            <a:ext cx="4725850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B676BA03-A152-4FC2-AE78-3D9B06B3815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294835" y="5229068"/>
            <a:ext cx="3424143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6494A831-7DB4-4730-B072-2DC73089C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3915" y="414931"/>
            <a:ext cx="3417748" cy="4804831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650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850" y="273051"/>
            <a:ext cx="2960688" cy="1158875"/>
          </a:xfrm>
        </p:spPr>
        <p:txBody>
          <a:bodyPr lIns="91431" tIns="45716" rIns="91431" bIns="45716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19488" y="273051"/>
            <a:ext cx="5032375" cy="5837238"/>
          </a:xfrm>
        </p:spPr>
        <p:txBody>
          <a:bodyPr lIns="91431" tIns="45716" rIns="91431" bIns="4571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0850" y="1431926"/>
            <a:ext cx="2960688" cy="4678363"/>
          </a:xfrm>
        </p:spPr>
        <p:txBody>
          <a:bodyPr lIns="91431" tIns="45716" rIns="91431" bIns="45716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4" indent="0">
              <a:buNone/>
              <a:defRPr sz="900"/>
            </a:lvl5pPr>
            <a:lvl6pPr marL="2285767" indent="0">
              <a:buNone/>
              <a:defRPr sz="900"/>
            </a:lvl6pPr>
            <a:lvl7pPr marL="2742920" indent="0">
              <a:buNone/>
              <a:defRPr sz="900"/>
            </a:lvl7pPr>
            <a:lvl8pPr marL="3200073" indent="0">
              <a:buNone/>
              <a:defRPr sz="900"/>
            </a:lvl8pPr>
            <a:lvl9pPr marL="3657227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Fifth design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9D3DB2A2-59F6-4ED8-BEC6-484F8F1F27D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5F12B45-8F56-4C9C-B689-90FC622381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62" y="551024"/>
            <a:ext cx="4722660" cy="422616"/>
          </a:xfrm>
        </p:spPr>
        <p:txBody>
          <a:bodyPr>
            <a:spAutoFit/>
          </a:bodyPr>
          <a:lstStyle>
            <a:lvl1pPr marL="0" indent="0" algn="l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55166A5-E228-4C15-B024-7441AD913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97" y="1427252"/>
            <a:ext cx="4719671" cy="4569130"/>
          </a:xfrm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E084C42F-50CE-4C12-89A4-33C0DFD0EC7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93872" y="6018602"/>
            <a:ext cx="4725850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9FED044D-D902-4B7A-858C-4DA41BEFFA8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294835" y="5238375"/>
            <a:ext cx="3424143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D0E41F72-ADE4-458A-ADB1-E969D81FB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3915" y="414931"/>
            <a:ext cx="3417748" cy="4804831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95459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Photo gallery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0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83309D8-8DEE-41A3-B26C-FFE8DCC08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62" y="551024"/>
            <a:ext cx="3604003" cy="422616"/>
          </a:xfrm>
        </p:spPr>
        <p:txBody>
          <a:bodyPr wrap="square">
            <a:spAutoFit/>
          </a:bodyPr>
          <a:lstStyle>
            <a:lvl1pPr marL="0" indent="0" algn="l">
              <a:buNone/>
              <a:defRPr sz="2363" b="1">
                <a:solidFill>
                  <a:srgbClr val="162372"/>
                </a:solidFill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04B732DF-49CE-4C10-92BE-42FE7AB36E3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294851" y="3446395"/>
            <a:ext cx="1674899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B676BA03-A152-4FC2-AE78-3D9B06B3815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11400" y="5389125"/>
            <a:ext cx="259542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6494A831-7DB4-4730-B072-2DC73089C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400" y="551023"/>
            <a:ext cx="2600262" cy="4824263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82A2D37-FB28-4756-B461-C94D915B04D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252322" y="3464488"/>
            <a:ext cx="1575924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89896204-D901-4261-8EBB-81E569EED423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255814" y="551024"/>
            <a:ext cx="1561291" cy="2895369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96C0B7FF-7BC3-4F1A-AFD1-B316CA9A866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294851" y="1511411"/>
            <a:ext cx="1674899" cy="1908858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DAF13199-0554-4BB8-9C1E-AE3980B190A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94297" y="6089220"/>
            <a:ext cx="2743583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3C9AC3F8-CADA-4167-B91D-271603104C7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289463" y="4100044"/>
            <a:ext cx="2748417" cy="1963052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E1619784-19E3-4943-A2A7-F57A2E2F0CE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93872" y="3446394"/>
            <a:ext cx="171840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99D867F4-BC64-45B4-87BE-9F0BEB07D5D2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294297" y="1511411"/>
            <a:ext cx="1706258" cy="1908858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9A0585DA-20C2-4F30-9DF8-CB26F70BD26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344326" y="6089220"/>
            <a:ext cx="2476177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5" name="Espace réservé du contenu 3">
            <a:extLst>
              <a:ext uri="{FF2B5EF4-FFF2-40B4-BE49-F238E27FC236}">
                <a16:creationId xmlns:a16="http://schemas.microsoft.com/office/drawing/2014/main" id="{12E5A500-5EEE-482F-9FCD-B4E9571CD41F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44326" y="4100044"/>
            <a:ext cx="2476177" cy="1963052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315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Photo gallery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E52B6733-F67E-4C49-8639-F5C58B7FE459}"/>
              </a:ext>
            </a:extLst>
          </p:cNvPr>
          <p:cNvSpPr/>
          <p:nvPr userDrawn="1"/>
        </p:nvSpPr>
        <p:spPr>
          <a:xfrm rot="10800000">
            <a:off x="0" y="0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83309D8-8DEE-41A3-B26C-FFE8DCC08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62" y="551024"/>
            <a:ext cx="3604003" cy="422616"/>
          </a:xfrm>
        </p:spPr>
        <p:txBody>
          <a:bodyPr wrap="square">
            <a:spAutoFit/>
          </a:bodyPr>
          <a:lstStyle>
            <a:lvl1pPr marL="0" indent="0" algn="l">
              <a:buNone/>
              <a:defRPr sz="2363" b="1">
                <a:solidFill>
                  <a:srgbClr val="162372"/>
                </a:solidFill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04B732DF-49CE-4C10-92BE-42FE7AB36E3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286620" y="3320319"/>
            <a:ext cx="1686624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B676BA03-A152-4FC2-AE78-3D9B06B3815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11400" y="5389125"/>
            <a:ext cx="259542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6494A831-7DB4-4730-B072-2DC73089C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400" y="551023"/>
            <a:ext cx="2600262" cy="4824263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82A2D37-FB28-4756-B461-C94D915B04D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254360" y="3320318"/>
            <a:ext cx="1575924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89896204-D901-4261-8EBB-81E569EED423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255814" y="551024"/>
            <a:ext cx="1561291" cy="2769294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96C0B7FF-7BC3-4F1A-AFD1-B316CA9A866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286620" y="1385335"/>
            <a:ext cx="1674899" cy="1908858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DAF13199-0554-4BB8-9C1E-AE3980B190A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90896" y="5952040"/>
            <a:ext cx="2743583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3C9AC3F8-CADA-4167-B91D-271603104C7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03045" y="3852303"/>
            <a:ext cx="2731434" cy="2073612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E1619784-19E3-4943-A2A7-F57A2E2F0CE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85641" y="3320318"/>
            <a:ext cx="171840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99D867F4-BC64-45B4-87BE-9F0BEB07D5D2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286066" y="1385335"/>
            <a:ext cx="1717983" cy="1908858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9A0585DA-20C2-4F30-9DF8-CB26F70BD26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340925" y="5952040"/>
            <a:ext cx="2476177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5" name="Espace réservé du contenu 3">
            <a:extLst>
              <a:ext uri="{FF2B5EF4-FFF2-40B4-BE49-F238E27FC236}">
                <a16:creationId xmlns:a16="http://schemas.microsoft.com/office/drawing/2014/main" id="{12E5A500-5EEE-482F-9FCD-B4E9571CD41F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40925" y="3852303"/>
            <a:ext cx="2476177" cy="2073612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FF3751E4-ADA9-48D1-B850-22EA6139B1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8300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Photo gallery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0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83309D8-8DEE-41A3-B26C-FFE8DCC08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62" y="551024"/>
            <a:ext cx="3604003" cy="422616"/>
          </a:xfrm>
        </p:spPr>
        <p:txBody>
          <a:bodyPr wrap="square">
            <a:spAutoFit/>
          </a:bodyPr>
          <a:lstStyle>
            <a:lvl1pPr marL="0" indent="0" algn="l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04B732DF-49CE-4C10-92BE-42FE7AB36E3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294851" y="3446395"/>
            <a:ext cx="1674899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B676BA03-A152-4FC2-AE78-3D9B06B3815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11400" y="5389125"/>
            <a:ext cx="259542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6494A831-7DB4-4730-B072-2DC73089C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400" y="551023"/>
            <a:ext cx="2600262" cy="4824263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82A2D37-FB28-4756-B461-C94D915B04D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252322" y="3464488"/>
            <a:ext cx="1575924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89896204-D901-4261-8EBB-81E569EED423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255814" y="551024"/>
            <a:ext cx="1561291" cy="2895369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96C0B7FF-7BC3-4F1A-AFD1-B316CA9A866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294851" y="1511411"/>
            <a:ext cx="1674899" cy="1908858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DAF13199-0554-4BB8-9C1E-AE3980B190A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94297" y="6089220"/>
            <a:ext cx="2743583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3C9AC3F8-CADA-4167-B91D-271603104C7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289463" y="4100044"/>
            <a:ext cx="2748417" cy="1963052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E1619784-19E3-4943-A2A7-F57A2E2F0CE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93872" y="3446394"/>
            <a:ext cx="171840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99D867F4-BC64-45B4-87BE-9F0BEB07D5D2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294297" y="1511411"/>
            <a:ext cx="1706258" cy="1908858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9A0585DA-20C2-4F30-9DF8-CB26F70BD26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344326" y="6089220"/>
            <a:ext cx="2476177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5" name="Espace réservé du contenu 3">
            <a:extLst>
              <a:ext uri="{FF2B5EF4-FFF2-40B4-BE49-F238E27FC236}">
                <a16:creationId xmlns:a16="http://schemas.microsoft.com/office/drawing/2014/main" id="{12E5A500-5EEE-482F-9FCD-B4E9571CD41F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44326" y="4100044"/>
            <a:ext cx="2476177" cy="1963052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64464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gallery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E52B6733-F67E-4C49-8639-F5C58B7FE459}"/>
              </a:ext>
            </a:extLst>
          </p:cNvPr>
          <p:cNvSpPr/>
          <p:nvPr userDrawn="1"/>
        </p:nvSpPr>
        <p:spPr>
          <a:xfrm rot="10800000">
            <a:off x="0" y="0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83309D8-8DEE-41A3-B26C-FFE8DCC08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62" y="551024"/>
            <a:ext cx="3604003" cy="422616"/>
          </a:xfrm>
        </p:spPr>
        <p:txBody>
          <a:bodyPr wrap="square">
            <a:spAutoFit/>
          </a:bodyPr>
          <a:lstStyle>
            <a:lvl1pPr marL="0" indent="0" algn="l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Modifiez le style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04B732DF-49CE-4C10-92BE-42FE7AB36E3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286620" y="3320319"/>
            <a:ext cx="1686624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B676BA03-A152-4FC2-AE78-3D9B06B3815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11400" y="5389125"/>
            <a:ext cx="259542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6494A831-7DB4-4730-B072-2DC73089C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400" y="551023"/>
            <a:ext cx="2600262" cy="4824263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82A2D37-FB28-4756-B461-C94D915B04D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254360" y="3320318"/>
            <a:ext cx="1575924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89896204-D901-4261-8EBB-81E569EED423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255814" y="551024"/>
            <a:ext cx="1561291" cy="2769294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96C0B7FF-7BC3-4F1A-AFD1-B316CA9A866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286620" y="1385335"/>
            <a:ext cx="1674899" cy="1908858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DAF13199-0554-4BB8-9C1E-AE3980B190A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90896" y="5952040"/>
            <a:ext cx="2743583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3C9AC3F8-CADA-4167-B91D-271603104C7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03045" y="3852303"/>
            <a:ext cx="2731434" cy="2073612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E1619784-19E3-4943-A2A7-F57A2E2F0CE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85641" y="3320318"/>
            <a:ext cx="1718408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99D867F4-BC64-45B4-87BE-9F0BEB07D5D2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286066" y="1385335"/>
            <a:ext cx="1717983" cy="1908858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9A0585DA-20C2-4F30-9DF8-CB26F70BD26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340925" y="5952040"/>
            <a:ext cx="2476177" cy="195566"/>
          </a:xfrm>
        </p:spPr>
        <p:txBody>
          <a:bodyPr wrap="square">
            <a:spAutoFit/>
          </a:bodyPr>
          <a:lstStyle>
            <a:lvl1pPr marL="0" indent="0" algn="ctr">
              <a:buNone/>
              <a:defRPr sz="738">
                <a:solidFill>
                  <a:schemeClr val="tx1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25" name="Espace réservé du contenu 3">
            <a:extLst>
              <a:ext uri="{FF2B5EF4-FFF2-40B4-BE49-F238E27FC236}">
                <a16:creationId xmlns:a16="http://schemas.microsoft.com/office/drawing/2014/main" id="{12E5A500-5EEE-482F-9FCD-B4E9571CD41F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40925" y="3852303"/>
            <a:ext cx="2476177" cy="2073612"/>
          </a:xfrm>
          <a:prstGeom prst="roundRect">
            <a:avLst>
              <a:gd name="adj" fmla="val 0"/>
            </a:avLst>
          </a:prstGeom>
          <a:ln w="31750" cap="rnd">
            <a:noFill/>
          </a:ln>
        </p:spPr>
        <p:txBody>
          <a:bodyPr>
            <a:no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FF3751E4-ADA9-48D1-B850-22EA6139B1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2663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u tableau 8">
            <a:extLst>
              <a:ext uri="{FF2B5EF4-FFF2-40B4-BE49-F238E27FC236}">
                <a16:creationId xmlns:a16="http://schemas.microsoft.com/office/drawing/2014/main" id="{7BBB7222-B228-4274-A4F5-90781946F83E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7901" y="1065192"/>
            <a:ext cx="8425321" cy="4623932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89FF8EEF-E45E-44F8-A3F6-DB266093D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870" y="373034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60979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B7FB680F-5AF7-409F-99EB-3032E4654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3" name="Espace réservé du tableau 8">
            <a:extLst>
              <a:ext uri="{FF2B5EF4-FFF2-40B4-BE49-F238E27FC236}">
                <a16:creationId xmlns:a16="http://schemas.microsoft.com/office/drawing/2014/main" id="{A10683DC-A478-4D2B-B324-05A16C8DB90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7901" y="1065192"/>
            <a:ext cx="8425321" cy="4623932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556706D-89A5-42B8-9FCE-38D537859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870" y="373034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3853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7" name="Espace réservé du tableau 8">
            <a:extLst>
              <a:ext uri="{FF2B5EF4-FFF2-40B4-BE49-F238E27FC236}">
                <a16:creationId xmlns:a16="http://schemas.microsoft.com/office/drawing/2014/main" id="{3FAA1062-3266-4736-8DDD-2EC085FADEFD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7901" y="1065192"/>
            <a:ext cx="8425321" cy="4623932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C3E8B399-F767-4802-9576-1DC9AF9697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870" y="373034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85751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85DEF443-996C-4243-B659-28C737C0F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9" name="Espace réservé du tableau 8">
            <a:extLst>
              <a:ext uri="{FF2B5EF4-FFF2-40B4-BE49-F238E27FC236}">
                <a16:creationId xmlns:a16="http://schemas.microsoft.com/office/drawing/2014/main" id="{9F1FF03E-5659-4387-B1ED-8B28CFD912C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7901" y="1065192"/>
            <a:ext cx="8425321" cy="4623932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14FFD8F2-0CA0-4C59-BA59-5FA0F0EBAF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870" y="373034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19331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raph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EBA585A3-6088-4DA8-9CFB-28519DEDE6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870" y="373034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  <p:sp>
        <p:nvSpPr>
          <p:cNvPr id="9" name="Espace réservé du graphique 2">
            <a:extLst>
              <a:ext uri="{FF2B5EF4-FFF2-40B4-BE49-F238E27FC236}">
                <a16:creationId xmlns:a16="http://schemas.microsoft.com/office/drawing/2014/main" id="{B8B1F4D4-74FB-481D-87FE-B26D286566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87901" y="1065192"/>
            <a:ext cx="8425321" cy="4625875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283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714" y="4787900"/>
            <a:ext cx="5400675" cy="565150"/>
          </a:xfrm>
        </p:spPr>
        <p:txBody>
          <a:bodyPr lIns="91431" tIns="45716" rIns="91431" bIns="45716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63714" y="611189"/>
            <a:ext cx="5400675" cy="4103687"/>
          </a:xfrm>
        </p:spPr>
        <p:txBody>
          <a:bodyPr vert="horz" wrap="square" lIns="0" tIns="0" rIns="90418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4" indent="0">
              <a:buNone/>
              <a:defRPr sz="2000"/>
            </a:lvl5pPr>
            <a:lvl6pPr marL="2285767" indent="0">
              <a:buNone/>
              <a:defRPr sz="2000"/>
            </a:lvl6pPr>
            <a:lvl7pPr marL="2742920" indent="0">
              <a:buNone/>
              <a:defRPr sz="2000"/>
            </a:lvl7pPr>
            <a:lvl8pPr marL="3200073" indent="0">
              <a:buNone/>
              <a:defRPr sz="2000"/>
            </a:lvl8pPr>
            <a:lvl9pPr marL="3657227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63714" y="5353050"/>
            <a:ext cx="5400675" cy="803275"/>
          </a:xfrm>
        </p:spPr>
        <p:txBody>
          <a:bodyPr lIns="91431" tIns="45716" rIns="91431" bIns="45716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4" indent="0">
              <a:buNone/>
              <a:defRPr sz="900"/>
            </a:lvl5pPr>
            <a:lvl6pPr marL="2285767" indent="0">
              <a:buNone/>
              <a:defRPr sz="900"/>
            </a:lvl6pPr>
            <a:lvl7pPr marL="2742920" indent="0">
              <a:buNone/>
              <a:defRPr sz="900"/>
            </a:lvl7pPr>
            <a:lvl8pPr marL="3200073" indent="0">
              <a:buNone/>
              <a:defRPr sz="900"/>
            </a:lvl8pPr>
            <a:lvl9pPr marL="3657227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raph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C714798B-0A6B-4198-8A22-C16C0EA9D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D6E5BB63-61DB-4920-97DA-1B81D5E33B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870" y="373034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  <p:sp>
        <p:nvSpPr>
          <p:cNvPr id="12" name="Espace réservé du graphique 2">
            <a:extLst>
              <a:ext uri="{FF2B5EF4-FFF2-40B4-BE49-F238E27FC236}">
                <a16:creationId xmlns:a16="http://schemas.microsoft.com/office/drawing/2014/main" id="{4EB603A5-165A-416D-80BD-F3B0AE55EAD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87901" y="1065192"/>
            <a:ext cx="8425321" cy="4625875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713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raph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2B9516A-6550-45BB-9A2B-5693FBAE4F7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640F810-0F89-4A11-9975-A63911952E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F8C7FB9B-B9E4-4148-BBFB-A9178A915F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870" y="373034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  <p:sp>
        <p:nvSpPr>
          <p:cNvPr id="8" name="Espace réservé du graphique 2">
            <a:extLst>
              <a:ext uri="{FF2B5EF4-FFF2-40B4-BE49-F238E27FC236}">
                <a16:creationId xmlns:a16="http://schemas.microsoft.com/office/drawing/2014/main" id="{0782DF4C-41CB-4F83-8849-55027F4ED9E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87901" y="1065192"/>
            <a:ext cx="8425321" cy="4625875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63182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raph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BEBC85-07C6-4F2B-B9B5-828B664F8C4A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12990A72-EA30-41DE-8B29-19137111778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B1CC9D-8403-438A-89BA-32B566B2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D58E3B1-B4A0-48DC-89BA-1577F9A5F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4E101C09-1FF7-4A1C-A7EF-6DC129C0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870" y="373034"/>
            <a:ext cx="8419352" cy="298864"/>
          </a:xfrm>
        </p:spPr>
        <p:txBody>
          <a:bodyPr>
            <a:spAutoFit/>
          </a:bodyPr>
          <a:lstStyle>
            <a:lvl1pPr marL="0" indent="0">
              <a:buNone/>
              <a:defRPr sz="1477" b="0" cap="small" baseline="0">
                <a:solidFill>
                  <a:srgbClr val="162372"/>
                </a:solidFill>
                <a:latin typeface="+mj-lt"/>
              </a:defRPr>
            </a:lvl1pPr>
          </a:lstStyle>
          <a:p>
            <a:pPr lvl="0"/>
            <a:r>
              <a:rPr lang="fr-FR" cap="small" baseline="0" dirty="0"/>
              <a:t>Texte de Remplacement Sous Titre  </a:t>
            </a:r>
            <a:endParaRPr lang="fr-FR" dirty="0"/>
          </a:p>
        </p:txBody>
      </p:sp>
      <p:sp>
        <p:nvSpPr>
          <p:cNvPr id="12" name="Espace réservé du graphique 2">
            <a:extLst>
              <a:ext uri="{FF2B5EF4-FFF2-40B4-BE49-F238E27FC236}">
                <a16:creationId xmlns:a16="http://schemas.microsoft.com/office/drawing/2014/main" id="{1F02EFF0-E3D4-4FE6-B26F-A786B811C48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87901" y="1065192"/>
            <a:ext cx="8425321" cy="4625875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latin typeface="+mj-lt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36212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ote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942E80-7C27-482A-8254-3653435DF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29" y="6074199"/>
            <a:ext cx="494392" cy="40109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37B1644F-0C4E-4854-8EA1-5694CF64C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03" y="2827597"/>
            <a:ext cx="8425320" cy="422616"/>
          </a:xfrm>
        </p:spPr>
        <p:txBody>
          <a:bodyPr>
            <a:spAutoFit/>
          </a:bodyPr>
          <a:lstStyle>
            <a:lvl1pPr>
              <a:defRPr sz="2363" i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« </a:t>
            </a:r>
            <a:r>
              <a:rPr lang="fr-FR" dirty="0" err="1"/>
              <a:t>Quote</a:t>
            </a:r>
            <a:r>
              <a:rPr lang="fr-FR" dirty="0"/>
              <a:t> »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2E2FAA3-ABEE-4A1A-8E8A-08002B13E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00562" y="4533527"/>
            <a:ext cx="3718267" cy="257506"/>
          </a:xfrm>
        </p:spPr>
        <p:txBody>
          <a:bodyPr wrap="square">
            <a:spAutoFit/>
          </a:bodyPr>
          <a:lstStyle>
            <a:lvl1pPr marL="0" indent="0" algn="r">
              <a:buNone/>
              <a:defRPr sz="118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991659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ote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0">
            <a:extLst>
              <a:ext uri="{FF2B5EF4-FFF2-40B4-BE49-F238E27FC236}">
                <a16:creationId xmlns:a16="http://schemas.microsoft.com/office/drawing/2014/main" id="{5606B1CB-2DE4-4147-87C7-7C2F47E56D6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942E80-7C27-482A-8254-3653435DF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29" y="6074199"/>
            <a:ext cx="494392" cy="401092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650CFEFF-23CF-409A-9A6B-8C9AB6556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rgbClr val="162372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11AA7A4-833E-45A1-94A7-F70621BBF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03" y="2827597"/>
            <a:ext cx="8425320" cy="422616"/>
          </a:xfrm>
        </p:spPr>
        <p:txBody>
          <a:bodyPr>
            <a:spAutoFit/>
          </a:bodyPr>
          <a:lstStyle>
            <a:lvl1pPr>
              <a:defRPr sz="2363" i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« </a:t>
            </a:r>
            <a:r>
              <a:rPr lang="fr-FR" dirty="0" err="1"/>
              <a:t>Quote</a:t>
            </a:r>
            <a:r>
              <a:rPr lang="fr-FR" dirty="0"/>
              <a:t> »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1425B88-6AAB-4B59-B73F-4499A5D6917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00562" y="4533527"/>
            <a:ext cx="3718267" cy="257506"/>
          </a:xfrm>
        </p:spPr>
        <p:txBody>
          <a:bodyPr wrap="square">
            <a:spAutoFit/>
          </a:bodyPr>
          <a:lstStyle>
            <a:lvl1pPr marL="0" indent="0" algn="r">
              <a:buNone/>
              <a:defRPr sz="118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360373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ote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0">
            <a:extLst>
              <a:ext uri="{FF2B5EF4-FFF2-40B4-BE49-F238E27FC236}">
                <a16:creationId xmlns:a16="http://schemas.microsoft.com/office/drawing/2014/main" id="{6D68293D-2795-4849-9137-44C9BE39C37C}"/>
              </a:ext>
            </a:extLst>
          </p:cNvPr>
          <p:cNvSpPr/>
          <p:nvPr userDrawn="1"/>
        </p:nvSpPr>
        <p:spPr>
          <a:xfrm rot="10800000">
            <a:off x="0" y="3612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942E80-7C27-482A-8254-3653435DF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29" y="6074199"/>
            <a:ext cx="494392" cy="40109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2FF7A97-8540-473F-9B11-A324E813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03" y="2827597"/>
            <a:ext cx="8425320" cy="422616"/>
          </a:xfrm>
        </p:spPr>
        <p:txBody>
          <a:bodyPr>
            <a:spAutoFit/>
          </a:bodyPr>
          <a:lstStyle>
            <a:lvl1pPr>
              <a:defRPr sz="2363" i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« </a:t>
            </a:r>
            <a:r>
              <a:rPr lang="fr-FR" dirty="0" err="1"/>
              <a:t>Quote</a:t>
            </a:r>
            <a:r>
              <a:rPr lang="fr-FR" dirty="0"/>
              <a:t> »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F0B01B6-4E13-4A93-9D7D-9B9708A9EC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00562" y="4533527"/>
            <a:ext cx="3718267" cy="257506"/>
          </a:xfrm>
        </p:spPr>
        <p:txBody>
          <a:bodyPr wrap="square">
            <a:spAutoFit/>
          </a:bodyPr>
          <a:lstStyle>
            <a:lvl1pPr marL="0" indent="0" algn="r">
              <a:buNone/>
              <a:defRPr sz="118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8868592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ote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0">
            <a:extLst>
              <a:ext uri="{FF2B5EF4-FFF2-40B4-BE49-F238E27FC236}">
                <a16:creationId xmlns:a16="http://schemas.microsoft.com/office/drawing/2014/main" id="{5606B1CB-2DE4-4147-87C7-7C2F47E56D6F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942E80-7C27-482A-8254-3653435DF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29" y="6074199"/>
            <a:ext cx="494392" cy="401092"/>
          </a:xfrm>
          <a:prstGeom prst="rect">
            <a:avLst/>
          </a:prstGeom>
        </p:spPr>
      </p:pic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4FB068B5-1306-43C5-B2FE-CA3FC6212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rgbClr val="162372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C4A3A39-A295-430F-AC30-7A4582E9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03" y="2827597"/>
            <a:ext cx="8425320" cy="422616"/>
          </a:xfrm>
        </p:spPr>
        <p:txBody>
          <a:bodyPr>
            <a:spAutoFit/>
          </a:bodyPr>
          <a:lstStyle>
            <a:lvl1pPr>
              <a:defRPr sz="2363" i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« </a:t>
            </a:r>
            <a:r>
              <a:rPr lang="fr-FR" dirty="0" err="1"/>
              <a:t>Quote</a:t>
            </a:r>
            <a:r>
              <a:rPr lang="fr-FR" dirty="0"/>
              <a:t> »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D716A55-19BA-4CF0-997E-DC619DA2A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00562" y="4533527"/>
            <a:ext cx="3718267" cy="257506"/>
          </a:xfrm>
        </p:spPr>
        <p:txBody>
          <a:bodyPr wrap="square">
            <a:spAutoFit/>
          </a:bodyPr>
          <a:lstStyle>
            <a:lvl1pPr marL="0" indent="0" algn="r">
              <a:buNone/>
              <a:defRPr sz="118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251851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Key numbers 1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F846C54-7264-413C-9AFA-28A0D279B9F7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830C20F9-ABD6-44C5-9807-0EA17259CAD6}"/>
              </a:ext>
            </a:extLst>
          </p:cNvPr>
          <p:cNvSpPr/>
          <p:nvPr userDrawn="1"/>
        </p:nvSpPr>
        <p:spPr>
          <a:xfrm rot="10800000">
            <a:off x="0" y="-6919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9DF3BA5-1C74-4955-AFF7-EE189FB6B30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90734" y="1916060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28%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3689310-EDB4-4322-A55B-975A60989FE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2446481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90FABCB0-D0DB-4432-A136-D902EE3905A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2446480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15 M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AC23B3BF-4732-460C-A8EE-208464080294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6782570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CA69BC72-664E-45DA-BD63-0E355F1ECD3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782570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08C5A8B-3DB6-42C1-8BBB-56F879292D6F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4614526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80F184A8-C628-46F5-92B6-A8DEECB77688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4614525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2FC2E183-EC35-47C2-8503-8662EBF2FFB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456" y="3769380"/>
            <a:ext cx="1925099" cy="421077"/>
          </a:xfrm>
        </p:spPr>
        <p:txBody>
          <a:bodyPr wrap="square"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621D0640-42AC-4554-B7D9-D18CDAB18B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162372"/>
                </a:solidFill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Key </a:t>
            </a:r>
            <a:r>
              <a:rPr lang="fr-FR" dirty="0" err="1"/>
              <a:t>numbers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F64DEF1-7FC3-4005-BE8E-31DF0E0C8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090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Key numbers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F846C54-7264-413C-9AFA-28A0D279B9F7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565206B2-3E57-4C73-A085-EE94F79CBC92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7D8B347B-6D2A-4C3D-BE6D-475FD4468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9DF3BA5-1C74-4955-AFF7-EE189FB6B30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90734" y="1916060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28%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3689310-EDB4-4322-A55B-975A60989FE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2446481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90FABCB0-D0DB-4432-A136-D902EE3905A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2446480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15 M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AC23B3BF-4732-460C-A8EE-208464080294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6782570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CA69BC72-664E-45DA-BD63-0E355F1ECD3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782570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08C5A8B-3DB6-42C1-8BBB-56F879292D6F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4614526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80F184A8-C628-46F5-92B6-A8DEECB77688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4614525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2FC2E183-EC35-47C2-8503-8662EBF2FFB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456" y="3769380"/>
            <a:ext cx="1925099" cy="421077"/>
          </a:xfrm>
        </p:spPr>
        <p:txBody>
          <a:bodyPr wrap="square"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621D0640-42AC-4554-B7D9-D18CDAB18B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162372"/>
                </a:solidFill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Key </a:t>
            </a:r>
            <a:r>
              <a:rPr lang="fr-FR" dirty="0" err="1"/>
              <a:t>numbers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F64DEF1-7FC3-4005-BE8E-31DF0E0C8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929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Key numbers 1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F846C54-7264-413C-9AFA-28A0D279B9F7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830C20F9-ABD6-44C5-9807-0EA17259CAD6}"/>
              </a:ext>
            </a:extLst>
          </p:cNvPr>
          <p:cNvSpPr/>
          <p:nvPr userDrawn="1"/>
        </p:nvSpPr>
        <p:spPr>
          <a:xfrm rot="10800000">
            <a:off x="0" y="-6919"/>
            <a:ext cx="9001125" cy="68543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50766 w 12192000"/>
              <a:gd name="connsiteY3" fmla="*/ 548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4212">
                <a:moveTo>
                  <a:pt x="0" y="2191583"/>
                </a:moveTo>
                <a:cubicBezTo>
                  <a:pt x="222380" y="1395371"/>
                  <a:pt x="231710" y="1457578"/>
                  <a:pt x="401216" y="1221203"/>
                </a:cubicBezTo>
                <a:cubicBezTo>
                  <a:pt x="709126" y="936620"/>
                  <a:pt x="828869" y="1255414"/>
                  <a:pt x="1548881" y="1146556"/>
                </a:cubicBezTo>
                <a:cubicBezTo>
                  <a:pt x="2324877" y="953723"/>
                  <a:pt x="2796631" y="5057"/>
                  <a:pt x="4350766" y="5481"/>
                </a:cubicBezTo>
                <a:lnTo>
                  <a:pt x="12192000" y="0"/>
                </a:lnTo>
                <a:lnTo>
                  <a:pt x="12192000" y="6894212"/>
                </a:lnTo>
                <a:lnTo>
                  <a:pt x="0" y="6894212"/>
                </a:lnTo>
                <a:lnTo>
                  <a:pt x="0" y="219158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9DF3BA5-1C74-4955-AFF7-EE189FB6B30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90734" y="1916060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28%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3689310-EDB4-4322-A55B-975A60989FE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2446481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90FABCB0-D0DB-4432-A136-D902EE3905A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2446480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15 M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AC23B3BF-4732-460C-A8EE-208464080294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6782570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CA69BC72-664E-45DA-BD63-0E355F1ECD3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782570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08C5A8B-3DB6-42C1-8BBB-56F879292D6F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4614526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80F184A8-C628-46F5-92B6-A8DEECB77688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4614525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2FC2E183-EC35-47C2-8503-8662EBF2FFB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456" y="3769380"/>
            <a:ext cx="1925099" cy="421077"/>
          </a:xfrm>
        </p:spPr>
        <p:txBody>
          <a:bodyPr wrap="square"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621D0640-42AC-4554-B7D9-D18CDAB18B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Key </a:t>
            </a:r>
            <a:r>
              <a:rPr lang="fr-FR" dirty="0" err="1"/>
              <a:t>numbers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F64DEF1-7FC3-4005-BE8E-31DF0E0C8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6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lIns="91431" tIns="45716" rIns="91431" bIns="45716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lIns="91431" tIns="45716" rIns="91431" bIns="45716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Key numbers 2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F846C54-7264-413C-9AFA-28A0D279B9F7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5C9A5B0E-3AB1-4E1A-9B07-9A963B469687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space réservé de la date 3">
            <a:extLst>
              <a:ext uri="{FF2B5EF4-FFF2-40B4-BE49-F238E27FC236}">
                <a16:creationId xmlns:a16="http://schemas.microsoft.com/office/drawing/2014/main" id="{BF12B911-B2AC-47A0-89EE-5AC6708A3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9DF3BA5-1C74-4955-AFF7-EE189FB6B30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90734" y="1916060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28%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3689310-EDB4-4322-A55B-975A60989FE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2446481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90FABCB0-D0DB-4432-A136-D902EE3905A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2446480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15 M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AC23B3BF-4732-460C-A8EE-208464080294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6782570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CA69BC72-664E-45DA-BD63-0E355F1ECD3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782570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08C5A8B-3DB6-42C1-8BBB-56F879292D6F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4614526" y="3764610"/>
            <a:ext cx="1927821" cy="421077"/>
          </a:xfrm>
        </p:spPr>
        <p:txBody>
          <a:bodyPr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80F184A8-C628-46F5-92B6-A8DEECB77688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4614525" y="1906753"/>
            <a:ext cx="1927821" cy="1841055"/>
          </a:xfrm>
        </p:spPr>
        <p:txBody>
          <a:bodyPr anchor="b">
            <a:noAutofit/>
          </a:bodyPr>
          <a:lstStyle>
            <a:lvl1pPr marL="0" indent="0" algn="ctr">
              <a:buNone/>
              <a:defRPr sz="3249" b="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2FC2E183-EC35-47C2-8503-8662EBF2FFB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456" y="3769380"/>
            <a:ext cx="1925099" cy="421077"/>
          </a:xfrm>
        </p:spPr>
        <p:txBody>
          <a:bodyPr wrap="square">
            <a:spAutoFit/>
          </a:bodyPr>
          <a:lstStyle>
            <a:lvl1pPr marL="0" indent="0" algn="ctr">
              <a:buNone/>
              <a:defRPr sz="1181">
                <a:solidFill>
                  <a:srgbClr val="162372"/>
                </a:solidFill>
                <a:latin typeface="+mj-lt"/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621D0640-42AC-4554-B7D9-D18CDAB18B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F7D638"/>
                </a:solidFill>
                <a:highlight>
                  <a:srgbClr val="162372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Key </a:t>
            </a:r>
            <a:r>
              <a:rPr lang="fr-FR" dirty="0" err="1"/>
              <a:t>numbers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F64DEF1-7FC3-4005-BE8E-31DF0E0C8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90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Key numbers 2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F846C54-7264-413C-9AFA-28A0D279B9F7}"/>
              </a:ext>
            </a:extLst>
          </p:cNvPr>
          <p:cNvSpPr/>
          <p:nvPr userDrawn="1"/>
        </p:nvSpPr>
        <p:spPr>
          <a:xfrm>
            <a:off x="0" y="0"/>
            <a:ext cx="9001125" cy="6840538"/>
          </a:xfrm>
          <a:prstGeom prst="rect">
            <a:avLst/>
          </a:pr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565206B2-3E57-4C73-A085-EE94F79CBC92}"/>
              </a:ext>
            </a:extLst>
          </p:cNvPr>
          <p:cNvSpPr/>
          <p:nvPr userDrawn="1"/>
        </p:nvSpPr>
        <p:spPr>
          <a:xfrm rot="10800000">
            <a:off x="0" y="3612"/>
            <a:ext cx="9001125" cy="6464897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17551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2191583 h 6894212"/>
              <a:gd name="connsiteX1" fmla="*/ 401216 w 12192000"/>
              <a:gd name="connsiteY1" fmla="*/ 1221203 h 6894212"/>
              <a:gd name="connsiteX2" fmla="*/ 1548881 w 12192000"/>
              <a:gd name="connsiteY2" fmla="*/ 1146556 h 6894212"/>
              <a:gd name="connsiteX3" fmla="*/ 4338734 w 12192000"/>
              <a:gd name="connsiteY3" fmla="*/ 380596 h 6894212"/>
              <a:gd name="connsiteX4" fmla="*/ 12192000 w 12192000"/>
              <a:gd name="connsiteY4" fmla="*/ 0 h 6894212"/>
              <a:gd name="connsiteX5" fmla="*/ 12192000 w 12192000"/>
              <a:gd name="connsiteY5" fmla="*/ 6894212 h 6894212"/>
              <a:gd name="connsiteX6" fmla="*/ 0 w 12192000"/>
              <a:gd name="connsiteY6" fmla="*/ 6894212 h 6894212"/>
              <a:gd name="connsiteX7" fmla="*/ 0 w 12192000"/>
              <a:gd name="connsiteY7" fmla="*/ 2191583 h 6894212"/>
              <a:gd name="connsiteX0" fmla="*/ 0 w 12192000"/>
              <a:gd name="connsiteY0" fmla="*/ 1816436 h 6519065"/>
              <a:gd name="connsiteX1" fmla="*/ 401216 w 12192000"/>
              <a:gd name="connsiteY1" fmla="*/ 846056 h 6519065"/>
              <a:gd name="connsiteX2" fmla="*/ 1548881 w 12192000"/>
              <a:gd name="connsiteY2" fmla="*/ 771409 h 6519065"/>
              <a:gd name="connsiteX3" fmla="*/ 4338734 w 12192000"/>
              <a:gd name="connsiteY3" fmla="*/ 5449 h 6519065"/>
              <a:gd name="connsiteX4" fmla="*/ 12192000 w 12192000"/>
              <a:gd name="connsiteY4" fmla="*/ 0 h 6519065"/>
              <a:gd name="connsiteX5" fmla="*/ 12192000 w 12192000"/>
              <a:gd name="connsiteY5" fmla="*/ 6519065 h 6519065"/>
              <a:gd name="connsiteX6" fmla="*/ 0 w 12192000"/>
              <a:gd name="connsiteY6" fmla="*/ 6519065 h 6519065"/>
              <a:gd name="connsiteX7" fmla="*/ 0 w 12192000"/>
              <a:gd name="connsiteY7" fmla="*/ 1816436 h 65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9065">
                <a:moveTo>
                  <a:pt x="0" y="1816436"/>
                </a:moveTo>
                <a:cubicBezTo>
                  <a:pt x="222380" y="1020224"/>
                  <a:pt x="231710" y="1082431"/>
                  <a:pt x="401216" y="846056"/>
                </a:cubicBezTo>
                <a:cubicBezTo>
                  <a:pt x="709126" y="561473"/>
                  <a:pt x="828869" y="880267"/>
                  <a:pt x="1548881" y="771409"/>
                </a:cubicBezTo>
                <a:cubicBezTo>
                  <a:pt x="2324877" y="578576"/>
                  <a:pt x="2784599" y="5025"/>
                  <a:pt x="4338734" y="5449"/>
                </a:cubicBezTo>
                <a:lnTo>
                  <a:pt x="12192000" y="0"/>
                </a:lnTo>
                <a:lnTo>
                  <a:pt x="12192000" y="6519065"/>
                </a:lnTo>
                <a:lnTo>
                  <a:pt x="0" y="6519065"/>
                </a:lnTo>
                <a:lnTo>
                  <a:pt x="0" y="18164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7D8B347B-6D2A-4C3D-BE6D-475FD4468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" y="6483369"/>
            <a:ext cx="5940136" cy="353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bg1"/>
                </a:solidFill>
                <a:latin typeface="+mj-lt"/>
              </a:defRPr>
            </a:lvl1pPr>
          </a:lstStyle>
          <a:p>
            <a:fld id="{90EEC16B-AC4A-44B9-B871-B77CCF513933}" type="datetime1">
              <a:rPr lang="fr-FR" smtClean="0"/>
              <a:pPr/>
              <a:t>20/03/2025</a:t>
            </a:fld>
            <a:endParaRPr lang="fr-FR" dirty="0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621D0640-42AC-4554-B7D9-D18CDAB18B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88318" y="538047"/>
            <a:ext cx="8424490" cy="422616"/>
          </a:xfrm>
        </p:spPr>
        <p:txBody>
          <a:bodyPr>
            <a:spAutoFit/>
          </a:bodyPr>
          <a:lstStyle>
            <a:lvl1pPr marL="0" indent="0" algn="ctr">
              <a:buNone/>
              <a:defRPr sz="2363" b="1">
                <a:solidFill>
                  <a:srgbClr val="162372"/>
                </a:solidFill>
                <a:highlight>
                  <a:srgbClr val="F7D638"/>
                </a:highlight>
                <a:latin typeface="+mj-lt"/>
              </a:defRPr>
            </a:lvl1pPr>
            <a:lvl2pPr marL="337551" indent="0">
              <a:buNone/>
              <a:defRPr/>
            </a:lvl2pPr>
          </a:lstStyle>
          <a:p>
            <a:pPr lvl="0"/>
            <a:r>
              <a:rPr lang="fr-FR" dirty="0"/>
              <a:t>Diagram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F64DEF1-7FC3-4005-BE8E-31DF0E0C8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23" y="6063096"/>
            <a:ext cx="490330" cy="401092"/>
          </a:xfrm>
          <a:prstGeom prst="rect">
            <a:avLst/>
          </a:prstGeom>
        </p:spPr>
      </p:pic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87D6F17F-E02C-46A7-A5B2-4329744002E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42989041"/>
              </p:ext>
            </p:extLst>
          </p:nvPr>
        </p:nvGraphicFramePr>
        <p:xfrm>
          <a:off x="288317" y="1322505"/>
          <a:ext cx="8424490" cy="4731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9947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he end (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0">
            <a:extLst>
              <a:ext uri="{FF2B5EF4-FFF2-40B4-BE49-F238E27FC236}">
                <a16:creationId xmlns:a16="http://schemas.microsoft.com/office/drawing/2014/main" id="{4E333359-3DD8-4F31-B940-9853989EFD6C}"/>
              </a:ext>
            </a:extLst>
          </p:cNvPr>
          <p:cNvSpPr/>
          <p:nvPr userDrawn="1"/>
        </p:nvSpPr>
        <p:spPr>
          <a:xfrm>
            <a:off x="0" y="373971"/>
            <a:ext cx="9001125" cy="648375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76661">
                <a:moveTo>
                  <a:pt x="0" y="2174032"/>
                </a:moveTo>
                <a:cubicBezTo>
                  <a:pt x="249675" y="1382632"/>
                  <a:pt x="276315" y="1357450"/>
                  <a:pt x="401216" y="1203652"/>
                </a:cubicBezTo>
                <a:cubicBezTo>
                  <a:pt x="704577" y="899817"/>
                  <a:pt x="828869" y="1237863"/>
                  <a:pt x="1548881" y="1129005"/>
                </a:cubicBezTo>
                <a:cubicBezTo>
                  <a:pt x="2324877" y="936172"/>
                  <a:pt x="2784599" y="-424"/>
                  <a:pt x="4338734" y="0"/>
                </a:cubicBezTo>
                <a:lnTo>
                  <a:pt x="12192000" y="18661"/>
                </a:lnTo>
                <a:lnTo>
                  <a:pt x="12192000" y="6876661"/>
                </a:lnTo>
                <a:lnTo>
                  <a:pt x="0" y="6876661"/>
                </a:lnTo>
                <a:lnTo>
                  <a:pt x="0" y="2174032"/>
                </a:lnTo>
                <a:close/>
              </a:path>
            </a:pathLst>
          </a:custGeom>
          <a:solidFill>
            <a:srgbClr val="F7D638"/>
          </a:solidFill>
          <a:ln>
            <a:solidFill>
              <a:srgbClr val="F7D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489F59-D7C5-4139-9CDB-CA52EBBA2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373035"/>
            <a:ext cx="796336" cy="646055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EBCB0E75-6D7E-43F6-9254-998EAE8947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870" y="3030614"/>
            <a:ext cx="8411353" cy="649665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!</a:t>
            </a:r>
          </a:p>
        </p:txBody>
      </p:sp>
      <p:pic>
        <p:nvPicPr>
          <p:cNvPr id="30" name="Image 29">
            <a:hlinkClick r:id="rId3"/>
            <a:extLst>
              <a:ext uri="{FF2B5EF4-FFF2-40B4-BE49-F238E27FC236}">
                <a16:creationId xmlns:a16="http://schemas.microsoft.com/office/drawing/2014/main" id="{212DEE07-E00D-43E0-936F-B4DCC0A79C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37" y="6030675"/>
            <a:ext cx="314032" cy="424272"/>
          </a:xfrm>
          <a:prstGeom prst="rect">
            <a:avLst/>
          </a:prstGeom>
        </p:spPr>
      </p:pic>
      <p:pic>
        <p:nvPicPr>
          <p:cNvPr id="31" name="Image 30">
            <a:hlinkClick r:id="rId5"/>
            <a:extLst>
              <a:ext uri="{FF2B5EF4-FFF2-40B4-BE49-F238E27FC236}">
                <a16:creationId xmlns:a16="http://schemas.microsoft.com/office/drawing/2014/main" id="{FB630045-9A8B-4264-B12A-96CAD396EA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591" y="6030675"/>
            <a:ext cx="322633" cy="435892"/>
          </a:xfrm>
          <a:prstGeom prst="rect">
            <a:avLst/>
          </a:prstGeom>
        </p:spPr>
      </p:pic>
      <p:pic>
        <p:nvPicPr>
          <p:cNvPr id="32" name="Image 31">
            <a:hlinkClick r:id="rId7"/>
            <a:extLst>
              <a:ext uri="{FF2B5EF4-FFF2-40B4-BE49-F238E27FC236}">
                <a16:creationId xmlns:a16="http://schemas.microsoft.com/office/drawing/2014/main" id="{EFA58B60-CCAF-488F-8CD2-3B57F4BFE01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78" y="6047595"/>
            <a:ext cx="307899" cy="41363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4431922-EE3D-4BFE-B1AE-640006796D9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08" y="6044552"/>
            <a:ext cx="308089" cy="416243"/>
          </a:xfrm>
          <a:prstGeom prst="rect">
            <a:avLst/>
          </a:prstGeom>
        </p:spPr>
      </p:pic>
      <p:pic>
        <p:nvPicPr>
          <p:cNvPr id="13" name="Image 12">
            <a:hlinkClick r:id="rId10"/>
            <a:extLst>
              <a:ext uri="{FF2B5EF4-FFF2-40B4-BE49-F238E27FC236}">
                <a16:creationId xmlns:a16="http://schemas.microsoft.com/office/drawing/2014/main" id="{DE1D22C2-646E-485C-98C4-F7A4699BC1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27" y="6021527"/>
            <a:ext cx="333034" cy="461288"/>
          </a:xfrm>
          <a:prstGeom prst="rect">
            <a:avLst/>
          </a:prstGeom>
        </p:spPr>
      </p:pic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33DE585D-9A30-419C-A201-B6140B2B201B}"/>
              </a:ext>
            </a:extLst>
          </p:cNvPr>
          <p:cNvSpPr txBox="1">
            <a:spLocks/>
          </p:cNvSpPr>
          <p:nvPr userDrawn="1"/>
        </p:nvSpPr>
        <p:spPr>
          <a:xfrm>
            <a:off x="7851605" y="44727"/>
            <a:ext cx="1120549" cy="324289"/>
          </a:xfrm>
          <a:prstGeom prst="rect">
            <a:avLst/>
          </a:prstGeom>
        </p:spPr>
        <p:txBody>
          <a:bodyPr vert="horz" lIns="67508" tIns="33754" rIns="67508" bIns="33754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0EEC16B-AC4A-44B9-B871-B77CCF513933}" type="datetime1">
              <a:rPr lang="fr-FR" sz="886" smtClean="0">
                <a:solidFill>
                  <a:srgbClr val="162372"/>
                </a:solidFill>
              </a:rPr>
              <a:pPr algn="r"/>
              <a:t>20/03/2025</a:t>
            </a:fld>
            <a:endParaRPr lang="fr-FR" sz="886" dirty="0">
              <a:solidFill>
                <a:srgbClr val="162372"/>
              </a:solidFill>
            </a:endParaRPr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84C8A2EC-4E3A-4D39-82EB-8CCF5844A99E}"/>
              </a:ext>
            </a:extLst>
          </p:cNvPr>
          <p:cNvSpPr txBox="1">
            <a:spLocks/>
          </p:cNvSpPr>
          <p:nvPr userDrawn="1"/>
        </p:nvSpPr>
        <p:spPr>
          <a:xfrm>
            <a:off x="223345" y="6178390"/>
            <a:ext cx="1961511" cy="295474"/>
          </a:xfrm>
          <a:prstGeom prst="rect">
            <a:avLst/>
          </a:prstGeom>
        </p:spPr>
        <p:txBody>
          <a:bodyPr vert="horz" lIns="67508" tIns="33754" rIns="67508" bIns="33754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77" dirty="0">
                <a:latin typeface="+mj-lt"/>
              </a:rPr>
              <a:t>www.ec2u.eu</a:t>
            </a:r>
            <a:endParaRPr lang="fr-FR" sz="1477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2032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he end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0">
            <a:extLst>
              <a:ext uri="{FF2B5EF4-FFF2-40B4-BE49-F238E27FC236}">
                <a16:creationId xmlns:a16="http://schemas.microsoft.com/office/drawing/2014/main" id="{4E333359-3DD8-4F31-B940-9853989EFD6C}"/>
              </a:ext>
            </a:extLst>
          </p:cNvPr>
          <p:cNvSpPr/>
          <p:nvPr userDrawn="1"/>
        </p:nvSpPr>
        <p:spPr>
          <a:xfrm>
            <a:off x="0" y="373971"/>
            <a:ext cx="9001125" cy="6483751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2528596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2528596 h 6858000"/>
              <a:gd name="connsiteX0" fmla="*/ 0 w 12192000"/>
              <a:gd name="connsiteY0" fmla="*/ 2537927 h 6867331"/>
              <a:gd name="connsiteX1" fmla="*/ 5327779 w 12192000"/>
              <a:gd name="connsiteY1" fmla="*/ 0 h 6867331"/>
              <a:gd name="connsiteX2" fmla="*/ 12192000 w 12192000"/>
              <a:gd name="connsiteY2" fmla="*/ 9331 h 6867331"/>
              <a:gd name="connsiteX3" fmla="*/ 12192000 w 12192000"/>
              <a:gd name="connsiteY3" fmla="*/ 6867331 h 6867331"/>
              <a:gd name="connsiteX4" fmla="*/ 0 w 12192000"/>
              <a:gd name="connsiteY4" fmla="*/ 6867331 h 6867331"/>
              <a:gd name="connsiteX5" fmla="*/ 0 w 12192000"/>
              <a:gd name="connsiteY5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1129003 w 12192000"/>
              <a:gd name="connsiteY1" fmla="*/ 1390263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550505 w 12192000"/>
              <a:gd name="connsiteY1" fmla="*/ 1138337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5327779 w 12192000"/>
              <a:gd name="connsiteY2" fmla="*/ 0 h 6867331"/>
              <a:gd name="connsiteX3" fmla="*/ 12192000 w 12192000"/>
              <a:gd name="connsiteY3" fmla="*/ 9331 h 6867331"/>
              <a:gd name="connsiteX4" fmla="*/ 12192000 w 12192000"/>
              <a:gd name="connsiteY4" fmla="*/ 6867331 h 6867331"/>
              <a:gd name="connsiteX5" fmla="*/ 0 w 12192000"/>
              <a:gd name="connsiteY5" fmla="*/ 6867331 h 6867331"/>
              <a:gd name="connsiteX6" fmla="*/ 0 w 12192000"/>
              <a:gd name="connsiteY6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3741575 w 12192000"/>
              <a:gd name="connsiteY2" fmla="*/ 16981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671803 w 12192000"/>
              <a:gd name="connsiteY1" fmla="*/ 1156999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35493 w 12192000"/>
              <a:gd name="connsiteY2" fmla="*/ 1240973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37927 h 6867331"/>
              <a:gd name="connsiteX1" fmla="*/ 475861 w 12192000"/>
              <a:gd name="connsiteY1" fmla="*/ 1175661 h 6867331"/>
              <a:gd name="connsiteX2" fmla="*/ 1726163 w 12192000"/>
              <a:gd name="connsiteY2" fmla="*/ 1166328 h 6867331"/>
              <a:gd name="connsiteX3" fmla="*/ 5327779 w 12192000"/>
              <a:gd name="connsiteY3" fmla="*/ 0 h 6867331"/>
              <a:gd name="connsiteX4" fmla="*/ 12192000 w 12192000"/>
              <a:gd name="connsiteY4" fmla="*/ 9331 h 6867331"/>
              <a:gd name="connsiteX5" fmla="*/ 12192000 w 12192000"/>
              <a:gd name="connsiteY5" fmla="*/ 6867331 h 6867331"/>
              <a:gd name="connsiteX6" fmla="*/ 0 w 12192000"/>
              <a:gd name="connsiteY6" fmla="*/ 6867331 h 6867331"/>
              <a:gd name="connsiteX7" fmla="*/ 0 w 12192000"/>
              <a:gd name="connsiteY7" fmla="*/ 2537927 h 686733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726163 w 12192000"/>
              <a:gd name="connsiteY2" fmla="*/ 1175658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547257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547257 h 6876661"/>
              <a:gd name="connsiteX0" fmla="*/ 0 w 12192000"/>
              <a:gd name="connsiteY0" fmla="*/ 2174032 h 6876661"/>
              <a:gd name="connsiteX1" fmla="*/ 475861 w 12192000"/>
              <a:gd name="connsiteY1" fmla="*/ 1184991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  <a:gd name="connsiteX0" fmla="*/ 0 w 12192000"/>
              <a:gd name="connsiteY0" fmla="*/ 2174032 h 6876661"/>
              <a:gd name="connsiteX1" fmla="*/ 401216 w 12192000"/>
              <a:gd name="connsiteY1" fmla="*/ 1203652 h 6876661"/>
              <a:gd name="connsiteX2" fmla="*/ 1548881 w 12192000"/>
              <a:gd name="connsiteY2" fmla="*/ 1129005 h 6876661"/>
              <a:gd name="connsiteX3" fmla="*/ 4338734 w 12192000"/>
              <a:gd name="connsiteY3" fmla="*/ 0 h 6876661"/>
              <a:gd name="connsiteX4" fmla="*/ 12192000 w 12192000"/>
              <a:gd name="connsiteY4" fmla="*/ 18661 h 6876661"/>
              <a:gd name="connsiteX5" fmla="*/ 12192000 w 12192000"/>
              <a:gd name="connsiteY5" fmla="*/ 6876661 h 6876661"/>
              <a:gd name="connsiteX6" fmla="*/ 0 w 12192000"/>
              <a:gd name="connsiteY6" fmla="*/ 6876661 h 6876661"/>
              <a:gd name="connsiteX7" fmla="*/ 0 w 12192000"/>
              <a:gd name="connsiteY7" fmla="*/ 2174032 h 687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76661">
                <a:moveTo>
                  <a:pt x="0" y="2174032"/>
                </a:moveTo>
                <a:cubicBezTo>
                  <a:pt x="249675" y="1382632"/>
                  <a:pt x="276315" y="1357450"/>
                  <a:pt x="401216" y="1203652"/>
                </a:cubicBezTo>
                <a:cubicBezTo>
                  <a:pt x="704577" y="899817"/>
                  <a:pt x="828869" y="1237863"/>
                  <a:pt x="1548881" y="1129005"/>
                </a:cubicBezTo>
                <a:cubicBezTo>
                  <a:pt x="2324877" y="936172"/>
                  <a:pt x="2784599" y="-424"/>
                  <a:pt x="4338734" y="0"/>
                </a:cubicBezTo>
                <a:lnTo>
                  <a:pt x="12192000" y="18661"/>
                </a:lnTo>
                <a:lnTo>
                  <a:pt x="12192000" y="6876661"/>
                </a:lnTo>
                <a:lnTo>
                  <a:pt x="0" y="6876661"/>
                </a:lnTo>
                <a:lnTo>
                  <a:pt x="0" y="2174032"/>
                </a:lnTo>
                <a:close/>
              </a:path>
            </a:pathLst>
          </a:custGeom>
          <a:solidFill>
            <a:srgbClr val="162372"/>
          </a:solidFill>
          <a:ln>
            <a:solidFill>
              <a:srgbClr val="16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489F59-D7C5-4139-9CDB-CA52EBBA2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373035"/>
            <a:ext cx="796336" cy="646055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EBCB0E75-6D7E-43F6-9254-998EAE8947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870" y="3030614"/>
            <a:ext cx="8411353" cy="649665"/>
          </a:xfrm>
        </p:spPr>
        <p:txBody>
          <a:bodyPr anchor="b">
            <a:spAutoFit/>
          </a:bodyPr>
          <a:lstStyle>
            <a:lvl1pPr algn="ctr">
              <a:defRPr sz="398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!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015F9B08-96F6-4724-B0E3-0416BF267D05}"/>
              </a:ext>
            </a:extLst>
          </p:cNvPr>
          <p:cNvSpPr txBox="1">
            <a:spLocks/>
          </p:cNvSpPr>
          <p:nvPr userDrawn="1"/>
        </p:nvSpPr>
        <p:spPr>
          <a:xfrm>
            <a:off x="223345" y="6178390"/>
            <a:ext cx="1961511" cy="295474"/>
          </a:xfrm>
          <a:prstGeom prst="rect">
            <a:avLst/>
          </a:prstGeom>
        </p:spPr>
        <p:txBody>
          <a:bodyPr vert="horz" lIns="67508" tIns="33754" rIns="67508" bIns="33754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77" dirty="0">
                <a:latin typeface="+mj-lt"/>
              </a:rPr>
              <a:t>www.ec2u.eu</a:t>
            </a:r>
            <a:endParaRPr lang="fr-FR" sz="1477" dirty="0">
              <a:latin typeface="+mj-lt"/>
            </a:endParaRPr>
          </a:p>
        </p:txBody>
      </p:sp>
      <p:pic>
        <p:nvPicPr>
          <p:cNvPr id="29" name="Image 28">
            <a:hlinkClick r:id="rId3"/>
            <a:extLst>
              <a:ext uri="{FF2B5EF4-FFF2-40B4-BE49-F238E27FC236}">
                <a16:creationId xmlns:a16="http://schemas.microsoft.com/office/drawing/2014/main" id="{A07030CC-30CD-4E2B-8C0B-5255AA4A75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27" y="6021527"/>
            <a:ext cx="333034" cy="461288"/>
          </a:xfrm>
          <a:prstGeom prst="rect">
            <a:avLst/>
          </a:prstGeom>
        </p:spPr>
      </p:pic>
      <p:pic>
        <p:nvPicPr>
          <p:cNvPr id="30" name="Image 29">
            <a:hlinkClick r:id="rId5"/>
            <a:extLst>
              <a:ext uri="{FF2B5EF4-FFF2-40B4-BE49-F238E27FC236}">
                <a16:creationId xmlns:a16="http://schemas.microsoft.com/office/drawing/2014/main" id="{212DEE07-E00D-43E0-936F-B4DCC0A79C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37" y="6030675"/>
            <a:ext cx="314032" cy="424272"/>
          </a:xfrm>
          <a:prstGeom prst="rect">
            <a:avLst/>
          </a:prstGeom>
        </p:spPr>
      </p:pic>
      <p:pic>
        <p:nvPicPr>
          <p:cNvPr id="31" name="Image 30">
            <a:hlinkClick r:id="rId7"/>
            <a:extLst>
              <a:ext uri="{FF2B5EF4-FFF2-40B4-BE49-F238E27FC236}">
                <a16:creationId xmlns:a16="http://schemas.microsoft.com/office/drawing/2014/main" id="{FB630045-9A8B-4264-B12A-96CAD396EA9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591" y="6030675"/>
            <a:ext cx="322633" cy="435892"/>
          </a:xfrm>
          <a:prstGeom prst="rect">
            <a:avLst/>
          </a:prstGeom>
        </p:spPr>
      </p:pic>
      <p:pic>
        <p:nvPicPr>
          <p:cNvPr id="32" name="Image 31">
            <a:hlinkClick r:id="rId9"/>
            <a:extLst>
              <a:ext uri="{FF2B5EF4-FFF2-40B4-BE49-F238E27FC236}">
                <a16:creationId xmlns:a16="http://schemas.microsoft.com/office/drawing/2014/main" id="{EFA58B60-CCAF-488F-8CD2-3B57F4BFE01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78" y="6047595"/>
            <a:ext cx="307899" cy="4136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F48546-C939-4E52-9AB8-61461B1DD0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08" y="6044552"/>
            <a:ext cx="308089" cy="416243"/>
          </a:xfrm>
          <a:prstGeom prst="rect">
            <a:avLst/>
          </a:prstGeom>
        </p:spPr>
      </p:pic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B2466064-2121-4D8C-8D1C-498D828655A0}"/>
              </a:ext>
            </a:extLst>
          </p:cNvPr>
          <p:cNvSpPr txBox="1">
            <a:spLocks/>
          </p:cNvSpPr>
          <p:nvPr userDrawn="1"/>
        </p:nvSpPr>
        <p:spPr>
          <a:xfrm>
            <a:off x="7851605" y="44727"/>
            <a:ext cx="1120549" cy="324289"/>
          </a:xfrm>
          <a:prstGeom prst="rect">
            <a:avLst/>
          </a:prstGeom>
        </p:spPr>
        <p:txBody>
          <a:bodyPr vert="horz" lIns="67508" tIns="33754" rIns="67508" bIns="33754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0EEC16B-AC4A-44B9-B871-B77CCF513933}" type="datetime1">
              <a:rPr lang="fr-FR" sz="886" smtClean="0">
                <a:solidFill>
                  <a:srgbClr val="162372"/>
                </a:solidFill>
              </a:rPr>
              <a:pPr algn="r"/>
              <a:t>20/03/2025</a:t>
            </a:fld>
            <a:endParaRPr lang="fr-FR" sz="886" dirty="0">
              <a:solidFill>
                <a:srgbClr val="1623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35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DD8A4A-D1C5-463E-83CF-9578EEDFD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828" y="2945231"/>
            <a:ext cx="7763470" cy="2483314"/>
          </a:xfrm>
        </p:spPr>
        <p:txBody>
          <a:bodyPr>
            <a:normAutofit/>
          </a:bodyPr>
          <a:lstStyle>
            <a:lvl1pPr marL="0" indent="0">
              <a:buNone/>
              <a:defRPr sz="1477">
                <a:solidFill>
                  <a:schemeClr val="tx1"/>
                </a:solidFill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72E726-5C0D-41AC-BC2C-7D6632B6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28" y="702151"/>
            <a:ext cx="7763470" cy="596738"/>
          </a:xfrm>
        </p:spPr>
        <p:txBody>
          <a:bodyPr>
            <a:normAutofit/>
          </a:bodyPr>
          <a:lstStyle>
            <a:lvl1pPr>
              <a:defRPr sz="2953">
                <a:solidFill>
                  <a:srgbClr val="16237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978DEA4E-FB72-4F3E-849B-DA680B4629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828" y="1823691"/>
            <a:ext cx="7763470" cy="596738"/>
          </a:xfrm>
        </p:spPr>
        <p:txBody>
          <a:bodyPr>
            <a:normAutofit/>
          </a:bodyPr>
          <a:lstStyle>
            <a:lvl1pPr marL="0" indent="0">
              <a:buNone/>
              <a:defRPr sz="1772" cap="small" baseline="0">
                <a:solidFill>
                  <a:srgbClr val="162372"/>
                </a:solidFill>
              </a:defRPr>
            </a:lvl1pPr>
          </a:lstStyle>
          <a:p>
            <a:pPr lvl="0"/>
            <a:r>
              <a:rPr lang="fr-FR" cap="small" baseline="0"/>
              <a:t>Texte de Remplacement Sous Titre  </a:t>
            </a:r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B26CDD5-D498-40F4-8D20-0403C7189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94" y="6281868"/>
            <a:ext cx="515807" cy="4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57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398127" y="501640"/>
            <a:ext cx="8204872" cy="5837259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6866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7497" tIns="33739" rIns="67497" bIns="3373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706243" y="1705385"/>
            <a:ext cx="5969592" cy="2845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  <a:defRPr sz="443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706242" y="4577778"/>
            <a:ext cx="4694433" cy="1496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772">
                <a:solidFill>
                  <a:schemeClr val="lt1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477">
                <a:solidFill>
                  <a:schemeClr val="lt1"/>
                </a:solidFill>
              </a:defRPr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29">
                <a:solidFill>
                  <a:schemeClr val="lt1"/>
                </a:solidFill>
              </a:defRPr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181">
                <a:solidFill>
                  <a:schemeClr val="lt1"/>
                </a:solidFill>
              </a:defRPr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181">
                <a:solidFill>
                  <a:schemeClr val="lt1"/>
                </a:solidFill>
              </a:defRPr>
            </a:lvl5pPr>
            <a:lvl6pPr marL="2025305" lvl="5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181">
                <a:solidFill>
                  <a:schemeClr val="lt1"/>
                </a:solidFill>
              </a:defRPr>
            </a:lvl6pPr>
            <a:lvl7pPr marL="2362855" lvl="6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181">
                <a:solidFill>
                  <a:schemeClr val="lt1"/>
                </a:solidFill>
              </a:defRPr>
            </a:lvl7pPr>
            <a:lvl8pPr marL="2700406" lvl="7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181">
                <a:solidFill>
                  <a:schemeClr val="lt1"/>
                </a:solidFill>
              </a:defRPr>
            </a:lvl8pPr>
            <a:lvl9pPr marL="3037957" lvl="8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18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18"/>
          <p:cNvGrpSpPr/>
          <p:nvPr/>
        </p:nvGrpSpPr>
        <p:grpSpPr>
          <a:xfrm>
            <a:off x="3873513" y="2596168"/>
            <a:ext cx="5328406" cy="4433801"/>
            <a:chOff x="5246663" y="2602795"/>
            <a:chExt cx="7217312" cy="4445119"/>
          </a:xfrm>
        </p:grpSpPr>
        <p:pic>
          <p:nvPicPr>
            <p:cNvPr id="72" name="Google Shape;72;p18"/>
            <p:cNvPicPr preferRelativeResize="0"/>
            <p:nvPr/>
          </p:nvPicPr>
          <p:blipFill rotWithShape="1">
            <a:blip r:embed="rId2">
              <a:alphaModFix/>
            </a:blip>
            <a:srcRect r="24721" b="18789"/>
            <a:stretch/>
          </p:blipFill>
          <p:spPr>
            <a:xfrm>
              <a:off x="6612987" y="2602795"/>
              <a:ext cx="5850988" cy="4445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8"/>
            <p:cNvPicPr preferRelativeResize="0"/>
            <p:nvPr/>
          </p:nvPicPr>
          <p:blipFill rotWithShape="1">
            <a:blip r:embed="rId3">
              <a:alphaModFix/>
            </a:blip>
            <a:srcRect t="1" r="7141" b="6018"/>
            <a:stretch/>
          </p:blipFill>
          <p:spPr>
            <a:xfrm>
              <a:off x="5246663" y="3217555"/>
              <a:ext cx="7217312" cy="37474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4722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4"/>
          <p:cNvSpPr>
            <a:spLocks noGrp="1"/>
          </p:cNvSpPr>
          <p:nvPr>
            <p:ph type="pic" idx="2"/>
          </p:nvPr>
        </p:nvSpPr>
        <p:spPr>
          <a:xfrm>
            <a:off x="245485" y="331663"/>
            <a:ext cx="3630806" cy="62412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1" name="Google Shape;11;p14"/>
          <p:cNvSpPr txBox="1">
            <a:spLocks noGrp="1"/>
          </p:cNvSpPr>
          <p:nvPr>
            <p:ph type="ctrTitle"/>
          </p:nvPr>
        </p:nvSpPr>
        <p:spPr>
          <a:xfrm>
            <a:off x="4013002" y="3015719"/>
            <a:ext cx="4645689" cy="265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Book Antiqua"/>
              <a:buNone/>
              <a:defRPr sz="5316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" name="Google Shape;12;p14"/>
          <p:cNvSpPr txBox="1">
            <a:spLocks noGrp="1"/>
          </p:cNvSpPr>
          <p:nvPr>
            <p:ph type="subTitle" idx="1"/>
          </p:nvPr>
        </p:nvSpPr>
        <p:spPr>
          <a:xfrm>
            <a:off x="4013002" y="5752884"/>
            <a:ext cx="4645689" cy="81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772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1477"/>
            </a:lvl2pPr>
            <a:lvl3pPr lvl="2" algn="ctr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329"/>
            </a:lvl3pPr>
            <a:lvl4pPr lvl="3" algn="ctr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181"/>
            </a:lvl4pPr>
            <a:lvl5pPr lvl="4" algn="ctr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181"/>
            </a:lvl5pPr>
            <a:lvl6pPr lvl="5" algn="ctr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/>
            </a:lvl6pPr>
            <a:lvl7pPr lvl="6" algn="ctr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/>
            </a:lvl7pPr>
            <a:lvl8pPr lvl="7" algn="ctr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/>
            </a:lvl8pPr>
            <a:lvl9pPr lvl="8" algn="ctr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1"/>
            </a:lvl9pPr>
          </a:lstStyle>
          <a:p>
            <a:endParaRPr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563B7AC-93C7-35B9-E455-22662D0DC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4294" y="39196"/>
            <a:ext cx="1500767" cy="26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939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618828" y="333685"/>
            <a:ext cx="7763470" cy="122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295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017" y="6110782"/>
            <a:ext cx="389427" cy="5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body" idx="1"/>
          </p:nvPr>
        </p:nvSpPr>
        <p:spPr>
          <a:xfrm>
            <a:off x="618827" y="1820976"/>
            <a:ext cx="7763470" cy="443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025305" lvl="5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62855" lvl="6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00406" lvl="7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37957" lvl="8" indent="-253163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585255" y="-963834"/>
            <a:ext cx="2408164" cy="2113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475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>
            <a:spLocks noGrp="1"/>
          </p:cNvSpPr>
          <p:nvPr>
            <p:ph type="pic" idx="2"/>
          </p:nvPr>
        </p:nvSpPr>
        <p:spPr>
          <a:xfrm>
            <a:off x="618827" y="625932"/>
            <a:ext cx="4071045" cy="56314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pic>
        <p:nvPicPr>
          <p:cNvPr id="20" name="Google Shape;2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017" y="6110782"/>
            <a:ext cx="389427" cy="5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0"/>
          <p:cNvSpPr txBox="1">
            <a:spLocks noGrp="1"/>
          </p:cNvSpPr>
          <p:nvPr>
            <p:ph type="body" idx="1"/>
          </p:nvPr>
        </p:nvSpPr>
        <p:spPr>
          <a:xfrm>
            <a:off x="4949112" y="1824144"/>
            <a:ext cx="3627406" cy="443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329">
                <a:solidFill>
                  <a:srgbClr val="000000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034"/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886"/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738"/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738"/>
            </a:lvl5pPr>
            <a:lvl6pPr marL="2025305" lvl="5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38"/>
            </a:lvl6pPr>
            <a:lvl7pPr marL="2362855" lvl="6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38"/>
            </a:lvl7pPr>
            <a:lvl8pPr marL="2700406" lvl="7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38"/>
            </a:lvl8pPr>
            <a:lvl9pPr marL="3037957" lvl="8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38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4949112" y="625931"/>
            <a:ext cx="3627406" cy="93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295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20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1822909" cy="1149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5148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>
            <a:spLocks noGrp="1"/>
          </p:cNvSpPr>
          <p:nvPr>
            <p:ph type="pic" idx="2"/>
          </p:nvPr>
        </p:nvSpPr>
        <p:spPr>
          <a:xfrm>
            <a:off x="4500563" y="625932"/>
            <a:ext cx="4071045" cy="56314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6" name="Google Shape;26;p19"/>
          <p:cNvSpPr txBox="1">
            <a:spLocks noGrp="1"/>
          </p:cNvSpPr>
          <p:nvPr>
            <p:ph type="body" idx="1"/>
          </p:nvPr>
        </p:nvSpPr>
        <p:spPr>
          <a:xfrm>
            <a:off x="620000" y="1824144"/>
            <a:ext cx="3627406" cy="443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7551" lvl="0" indent="-168775" algn="l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329">
                <a:solidFill>
                  <a:srgbClr val="000000"/>
                </a:solidFill>
              </a:defRPr>
            </a:lvl1pPr>
            <a:lvl2pPr marL="675102" lvl="1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034"/>
            </a:lvl2pPr>
            <a:lvl3pPr marL="1012652" lvl="2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886"/>
            </a:lvl3pPr>
            <a:lvl4pPr marL="1350203" lvl="3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738"/>
            </a:lvl4pPr>
            <a:lvl5pPr marL="1687754" lvl="4" indent="-168775" algn="l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738"/>
            </a:lvl5pPr>
            <a:lvl6pPr marL="2025305" lvl="5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38"/>
            </a:lvl6pPr>
            <a:lvl7pPr marL="2362855" lvl="6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38"/>
            </a:lvl7pPr>
            <a:lvl8pPr marL="2700406" lvl="7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38"/>
            </a:lvl8pPr>
            <a:lvl9pPr marL="3037957" lvl="8" indent="-168775" algn="l">
              <a:lnSpc>
                <a:spcPct val="90000"/>
              </a:lnSpc>
              <a:spcBef>
                <a:spcPts val="36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38"/>
            </a:lvl9pPr>
          </a:lstStyle>
          <a:p>
            <a:endParaRPr/>
          </a:p>
        </p:txBody>
      </p:sp>
      <p:pic>
        <p:nvPicPr>
          <p:cNvPr id="27" name="Google Shape;2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017" y="6110782"/>
            <a:ext cx="389427" cy="5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618827" y="625931"/>
            <a:ext cx="3627406" cy="93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295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19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1822909" cy="1149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3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5" Type="http://schemas.openxmlformats.org/officeDocument/2006/relationships/slideLayout" Target="../slideLayouts/slideLayout39.xml"/><Relationship Id="rId61" Type="http://schemas.openxmlformats.org/officeDocument/2006/relationships/theme" Target="../theme/theme4.xml"/><Relationship Id="rId1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bandeau-HAUT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-7072"/>
            <a:ext cx="9001125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9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65100" y="382588"/>
            <a:ext cx="10541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45" r:id="rId11"/>
  </p:sldLayoutIdLst>
  <p:hf hdr="0"/>
  <p:txStyles>
    <p:titleStyle>
      <a:lvl1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6" charset="0"/>
          <a:ea typeface="Arial" pitchFamily="36" charset="0"/>
          <a:cs typeface="Arial" pitchFamily="36" charset="0"/>
        </a:defRPr>
      </a:lvl2pPr>
      <a:lvl3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6" charset="0"/>
          <a:ea typeface="Arial" pitchFamily="36" charset="0"/>
          <a:cs typeface="Arial" pitchFamily="36" charset="0"/>
        </a:defRPr>
      </a:lvl3pPr>
      <a:lvl4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6" charset="0"/>
          <a:ea typeface="Arial" pitchFamily="36" charset="0"/>
          <a:cs typeface="Arial" pitchFamily="36" charset="0"/>
        </a:defRPr>
      </a:lvl4pPr>
      <a:lvl5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6" charset="0"/>
          <a:ea typeface="Arial" pitchFamily="36" charset="0"/>
          <a:cs typeface="Arial" pitchFamily="36" charset="0"/>
        </a:defRPr>
      </a:lvl5pPr>
      <a:lvl6pPr marL="457154" algn="l" defTabSz="452392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6" charset="0"/>
          <a:ea typeface="Arial" pitchFamily="36" charset="0"/>
          <a:cs typeface="Arial" pitchFamily="36" charset="0"/>
        </a:defRPr>
      </a:lvl6pPr>
      <a:lvl7pPr marL="914306" algn="l" defTabSz="452392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6" charset="0"/>
          <a:ea typeface="Arial" pitchFamily="36" charset="0"/>
          <a:cs typeface="Arial" pitchFamily="36" charset="0"/>
        </a:defRPr>
      </a:lvl7pPr>
      <a:lvl8pPr marL="1371460" algn="l" defTabSz="452392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6" charset="0"/>
          <a:ea typeface="Arial" pitchFamily="36" charset="0"/>
          <a:cs typeface="Arial" pitchFamily="36" charset="0"/>
        </a:defRPr>
      </a:lvl8pPr>
      <a:lvl9pPr marL="1828614" algn="l" defTabSz="452392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6" charset="0"/>
          <a:ea typeface="Arial" pitchFamily="36" charset="0"/>
          <a:cs typeface="Arial" pitchFamily="36" charset="0"/>
        </a:defRPr>
      </a:lvl9pPr>
    </p:titleStyle>
    <p:bodyStyle>
      <a:lvl1pPr marL="180957" indent="-180957" algn="l" defTabSz="452392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55567" indent="-280959" algn="l" defTabSz="452392" rtl="0" eaLnBrk="0" fontAlgn="base" hangingPunct="0">
        <a:spcBef>
          <a:spcPct val="20000"/>
        </a:spcBef>
        <a:spcAft>
          <a:spcPct val="0"/>
        </a:spcAft>
        <a:buSzPct val="100000"/>
        <a:buFont typeface="Lucida Grande" pitchFamily="36" charset="0"/>
        <a:buChar char="−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625411" indent="-174607" algn="l" defTabSz="452392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892084" indent="-266673" algn="l" defTabSz="452392" rtl="0" eaLnBrk="0" fontAlgn="base" hangingPunct="0">
        <a:spcBef>
          <a:spcPct val="20000"/>
        </a:spcBef>
        <a:spcAft>
          <a:spcPct val="0"/>
        </a:spcAft>
        <a:buSzPct val="100000"/>
        <a:buFont typeface="Lucida Grande" pitchFamily="36" charset="0"/>
        <a:buChar char="−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168281" indent="-276197" algn="l" defTabSz="452392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625435" indent="-276197" algn="l" defTabSz="452392" rtl="0" fontAlgn="base">
        <a:spcBef>
          <a:spcPct val="20000"/>
        </a:spcBef>
        <a:spcAft>
          <a:spcPct val="0"/>
        </a:spcAft>
        <a:buSzPct val="150000"/>
        <a:buFont typeface="Arial" pitchFamily="36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082587" indent="-276197" algn="l" defTabSz="452392" rtl="0" fontAlgn="base">
        <a:spcBef>
          <a:spcPct val="20000"/>
        </a:spcBef>
        <a:spcAft>
          <a:spcPct val="0"/>
        </a:spcAft>
        <a:buSzPct val="150000"/>
        <a:buFont typeface="Arial" pitchFamily="36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539741" indent="-276197" algn="l" defTabSz="452392" rtl="0" fontAlgn="base">
        <a:spcBef>
          <a:spcPct val="20000"/>
        </a:spcBef>
        <a:spcAft>
          <a:spcPct val="0"/>
        </a:spcAft>
        <a:buSzPct val="150000"/>
        <a:buFont typeface="Arial" pitchFamily="36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996895" indent="-276197" algn="l" defTabSz="452392" rtl="0" fontAlgn="base">
        <a:spcBef>
          <a:spcPct val="20000"/>
        </a:spcBef>
        <a:spcAft>
          <a:spcPct val="0"/>
        </a:spcAft>
        <a:buSzPct val="150000"/>
        <a:buFont typeface="Arial" pitchFamily="36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79388" y="144464"/>
            <a:ext cx="864076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</a:t>
            </a:r>
            <a:br>
              <a:rPr lang="fr-FR"/>
            </a:br>
            <a:r>
              <a:rPr lang="fr-FR"/>
              <a:t>MODIFIEZ LE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79388" y="1331914"/>
            <a:ext cx="86407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041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72463" y="6411914"/>
            <a:ext cx="558800" cy="3635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FC1DF07-A68C-498D-ACCC-6B9EFAD92A3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/>
  <p:txStyles>
    <p:titleStyle>
      <a:lvl1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6" charset="0"/>
          <a:ea typeface="Arial" pitchFamily="36" charset="0"/>
          <a:cs typeface="Arial" pitchFamily="36" charset="0"/>
        </a:defRPr>
      </a:lvl2pPr>
      <a:lvl3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6" charset="0"/>
          <a:ea typeface="Arial" pitchFamily="36" charset="0"/>
          <a:cs typeface="Arial" pitchFamily="36" charset="0"/>
        </a:defRPr>
      </a:lvl3pPr>
      <a:lvl4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6" charset="0"/>
          <a:ea typeface="Arial" pitchFamily="36" charset="0"/>
          <a:cs typeface="Arial" pitchFamily="36" charset="0"/>
        </a:defRPr>
      </a:lvl4pPr>
      <a:lvl5pPr algn="l" defTabSz="45239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6" charset="0"/>
          <a:ea typeface="Arial" pitchFamily="36" charset="0"/>
          <a:cs typeface="Arial" pitchFamily="36" charset="0"/>
        </a:defRPr>
      </a:lvl5pPr>
      <a:lvl6pPr marL="457154" algn="l" defTabSz="452392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6" charset="0"/>
          <a:ea typeface="Arial" pitchFamily="36" charset="0"/>
          <a:cs typeface="Arial" pitchFamily="36" charset="0"/>
        </a:defRPr>
      </a:lvl6pPr>
      <a:lvl7pPr marL="914306" algn="l" defTabSz="452392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6" charset="0"/>
          <a:ea typeface="Arial" pitchFamily="36" charset="0"/>
          <a:cs typeface="Arial" pitchFamily="36" charset="0"/>
        </a:defRPr>
      </a:lvl7pPr>
      <a:lvl8pPr marL="1371460" algn="l" defTabSz="452392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6" charset="0"/>
          <a:ea typeface="Arial" pitchFamily="36" charset="0"/>
          <a:cs typeface="Arial" pitchFamily="36" charset="0"/>
        </a:defRPr>
      </a:lvl8pPr>
      <a:lvl9pPr marL="1828614" algn="l" defTabSz="452392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6" charset="0"/>
          <a:ea typeface="Arial" pitchFamily="36" charset="0"/>
          <a:cs typeface="Arial" pitchFamily="36" charset="0"/>
        </a:defRPr>
      </a:lvl9pPr>
    </p:titleStyle>
    <p:bodyStyle>
      <a:lvl1pPr marL="180957" indent="-180957" algn="l" defTabSz="452392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455567" indent="-280959" algn="l" defTabSz="452392" rtl="0" eaLnBrk="0" fontAlgn="base" hangingPunct="0">
        <a:spcBef>
          <a:spcPct val="20000"/>
        </a:spcBef>
        <a:spcAft>
          <a:spcPct val="0"/>
        </a:spcAft>
        <a:buSzPct val="100000"/>
        <a:buFont typeface="Lucida Grande" pitchFamily="36" charset="0"/>
        <a:buChar char="−"/>
        <a:defRPr sz="1600">
          <a:solidFill>
            <a:schemeClr val="bg1"/>
          </a:solidFill>
          <a:latin typeface="+mn-lt"/>
          <a:ea typeface="+mn-ea"/>
          <a:cs typeface="+mn-cs"/>
        </a:defRPr>
      </a:lvl2pPr>
      <a:lvl3pPr marL="625411" indent="-174607" algn="l" defTabSz="452392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3pPr>
      <a:lvl4pPr marL="892084" indent="-266673" algn="l" defTabSz="452392" rtl="0" eaLnBrk="0" fontAlgn="base" hangingPunct="0">
        <a:spcBef>
          <a:spcPct val="20000"/>
        </a:spcBef>
        <a:spcAft>
          <a:spcPct val="0"/>
        </a:spcAft>
        <a:buSzPct val="100000"/>
        <a:buFont typeface="Lucida Grande" pitchFamily="36" charset="0"/>
        <a:buChar char="−"/>
        <a:defRPr sz="1600">
          <a:solidFill>
            <a:schemeClr val="bg1"/>
          </a:solidFill>
          <a:latin typeface="+mn-lt"/>
          <a:ea typeface="+mn-ea"/>
          <a:cs typeface="+mn-cs"/>
        </a:defRPr>
      </a:lvl4pPr>
      <a:lvl5pPr marL="1168281" indent="-276197" algn="l" defTabSz="452392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5pPr>
      <a:lvl6pPr marL="1625435" indent="-276197" algn="l" defTabSz="452392" rtl="0" fontAlgn="base">
        <a:spcBef>
          <a:spcPct val="20000"/>
        </a:spcBef>
        <a:spcAft>
          <a:spcPct val="0"/>
        </a:spcAft>
        <a:buSzPct val="150000"/>
        <a:buFont typeface="Arial" pitchFamily="36" charset="0"/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6pPr>
      <a:lvl7pPr marL="2082587" indent="-276197" algn="l" defTabSz="452392" rtl="0" fontAlgn="base">
        <a:spcBef>
          <a:spcPct val="20000"/>
        </a:spcBef>
        <a:spcAft>
          <a:spcPct val="0"/>
        </a:spcAft>
        <a:buSzPct val="150000"/>
        <a:buFont typeface="Arial" pitchFamily="36" charset="0"/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7pPr>
      <a:lvl8pPr marL="2539741" indent="-276197" algn="l" defTabSz="452392" rtl="0" fontAlgn="base">
        <a:spcBef>
          <a:spcPct val="20000"/>
        </a:spcBef>
        <a:spcAft>
          <a:spcPct val="0"/>
        </a:spcAft>
        <a:buSzPct val="150000"/>
        <a:buFont typeface="Arial" pitchFamily="36" charset="0"/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8pPr>
      <a:lvl9pPr marL="2996895" indent="-276197" algn="l" defTabSz="452392" rtl="0" fontAlgn="base">
        <a:spcBef>
          <a:spcPct val="20000"/>
        </a:spcBef>
        <a:spcAft>
          <a:spcPct val="0"/>
        </a:spcAft>
        <a:buSzPct val="150000"/>
        <a:buFont typeface="Arial" pitchFamily="36" charset="0"/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49FE664-EEEE-4D2D-8A37-61CC8757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28" y="364196"/>
            <a:ext cx="7763470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E69BD0-F894-4845-9EF7-463BB03F3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828" y="1820976"/>
            <a:ext cx="7763470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57DFB0-6784-4377-95D5-3C057AD60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827" y="6340166"/>
            <a:ext cx="202525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D2865-DC00-4C84-9C07-E7E06D43FE81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9D0C16-A1E8-49C3-8157-50E8FC9EA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1623" y="6340166"/>
            <a:ext cx="303788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EBF327-4AC5-4950-BDB9-C22D53F1A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57045" y="6340166"/>
            <a:ext cx="202525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01021-2C31-42F2-861D-8B6554CA28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18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hf hdr="0"/>
  <p:txStyles>
    <p:titleStyle>
      <a:lvl1pPr algn="l" defTabSz="675102" rtl="0" eaLnBrk="1" latinLnBrk="0" hangingPunct="1">
        <a:lnSpc>
          <a:spcPct val="90000"/>
        </a:lnSpc>
        <a:spcBef>
          <a:spcPct val="0"/>
        </a:spcBef>
        <a:buNone/>
        <a:defRPr sz="3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775" indent="-168775" algn="l" defTabSz="675102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1pPr>
      <a:lvl2pPr marL="506326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43877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3pPr>
      <a:lvl4pPr marL="1181428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4pPr>
      <a:lvl5pPr marL="1518978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5pPr>
      <a:lvl6pPr marL="1856529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194080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531631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869181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1pPr>
      <a:lvl2pPr marL="337551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2pPr>
      <a:lvl3pPr marL="675102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3pPr>
      <a:lvl4pPr marL="1012652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4pPr>
      <a:lvl5pPr marL="1350203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5pPr>
      <a:lvl6pPr marL="1687754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025305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362855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700406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41B7A48-8C55-454A-9F08-6D234B8B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49" y="640217"/>
            <a:ext cx="7763470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B21ACF-B751-4CD2-BA68-5DF301B5C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649" y="2096998"/>
            <a:ext cx="7763470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1C6A9-32CE-48AE-B6A5-CA4985455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75872" y="1"/>
            <a:ext cx="202525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6">
                <a:solidFill>
                  <a:srgbClr val="162372"/>
                </a:solidFill>
                <a:latin typeface="+mj-lt"/>
              </a:defRPr>
            </a:lvl1pPr>
          </a:lstStyle>
          <a:p>
            <a:fld id="{007448D0-276C-475D-8653-A58072152267}" type="datetime1">
              <a:rPr lang="fr-FR" smtClean="0"/>
              <a:t>20/03/2025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40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  <p:sldLayoutId id="2147483851" r:id="rId27"/>
    <p:sldLayoutId id="2147483852" r:id="rId28"/>
    <p:sldLayoutId id="2147483853" r:id="rId29"/>
    <p:sldLayoutId id="2147483854" r:id="rId30"/>
    <p:sldLayoutId id="2147483855" r:id="rId31"/>
    <p:sldLayoutId id="2147483856" r:id="rId32"/>
    <p:sldLayoutId id="2147483857" r:id="rId33"/>
    <p:sldLayoutId id="2147483858" r:id="rId34"/>
    <p:sldLayoutId id="2147483859" r:id="rId35"/>
    <p:sldLayoutId id="2147483860" r:id="rId36"/>
    <p:sldLayoutId id="2147483861" r:id="rId37"/>
    <p:sldLayoutId id="2147483862" r:id="rId38"/>
    <p:sldLayoutId id="2147483863" r:id="rId39"/>
    <p:sldLayoutId id="2147483864" r:id="rId40"/>
    <p:sldLayoutId id="2147483865" r:id="rId41"/>
    <p:sldLayoutId id="2147483866" r:id="rId42"/>
    <p:sldLayoutId id="2147483867" r:id="rId43"/>
    <p:sldLayoutId id="2147483868" r:id="rId44"/>
    <p:sldLayoutId id="2147483869" r:id="rId45"/>
    <p:sldLayoutId id="2147483870" r:id="rId46"/>
    <p:sldLayoutId id="2147483871" r:id="rId47"/>
    <p:sldLayoutId id="2147483872" r:id="rId48"/>
    <p:sldLayoutId id="2147483873" r:id="rId49"/>
    <p:sldLayoutId id="2147483874" r:id="rId50"/>
    <p:sldLayoutId id="2147483875" r:id="rId51"/>
    <p:sldLayoutId id="2147483876" r:id="rId52"/>
    <p:sldLayoutId id="2147483877" r:id="rId53"/>
    <p:sldLayoutId id="2147483878" r:id="rId54"/>
    <p:sldLayoutId id="2147483879" r:id="rId55"/>
    <p:sldLayoutId id="2147483880" r:id="rId56"/>
    <p:sldLayoutId id="2147483881" r:id="rId57"/>
    <p:sldLayoutId id="2147483882" r:id="rId58"/>
    <p:sldLayoutId id="2147483883" r:id="rId59"/>
    <p:sldLayoutId id="2147483884" r:id="rId60"/>
  </p:sldLayoutIdLst>
  <p:hf sldNum="0" hdr="0" ftr="0"/>
  <p:txStyles>
    <p:titleStyle>
      <a:lvl1pPr algn="l" defTabSz="675102" rtl="0" eaLnBrk="1" latinLnBrk="0" hangingPunct="1">
        <a:lnSpc>
          <a:spcPct val="90000"/>
        </a:lnSpc>
        <a:spcBef>
          <a:spcPct val="0"/>
        </a:spcBef>
        <a:buNone/>
        <a:defRPr sz="3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775" indent="-168775" algn="l" defTabSz="675102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1pPr>
      <a:lvl2pPr marL="506326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43877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3pPr>
      <a:lvl4pPr marL="1181428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4pPr>
      <a:lvl5pPr marL="1518978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5pPr>
      <a:lvl6pPr marL="1856529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194080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531631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869181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1pPr>
      <a:lvl2pPr marL="337551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2pPr>
      <a:lvl3pPr marL="675102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3pPr>
      <a:lvl4pPr marL="1012652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4pPr>
      <a:lvl5pPr marL="1350203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5pPr>
      <a:lvl6pPr marL="1687754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025305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362855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700406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618828" y="364196"/>
            <a:ext cx="7763470" cy="132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618828" y="1820976"/>
            <a:ext cx="7763470" cy="434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2137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618828" y="364196"/>
            <a:ext cx="7763470" cy="132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ook Antiqua"/>
              <a:buNone/>
              <a:defRPr sz="4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18828" y="1820976"/>
            <a:ext cx="7763470" cy="434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0703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diagramQuickStyle" Target="../diagrams/quickStyle6.xml"/><Relationship Id="rId3" Type="http://schemas.openxmlformats.org/officeDocument/2006/relationships/image" Target="../media/image36.png"/><Relationship Id="rId7" Type="http://schemas.openxmlformats.org/officeDocument/2006/relationships/diagramLayout" Target="../diagrams/layout5.xml"/><Relationship Id="rId12" Type="http://schemas.openxmlformats.org/officeDocument/2006/relationships/diagramLayout" Target="../diagrams/layout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5.xml"/><Relationship Id="rId11" Type="http://schemas.openxmlformats.org/officeDocument/2006/relationships/diagramData" Target="../diagrams/data6.xml"/><Relationship Id="rId5" Type="http://schemas.openxmlformats.org/officeDocument/2006/relationships/image" Target="../media/image78.emf"/><Relationship Id="rId15" Type="http://schemas.microsoft.com/office/2007/relationships/diagramDrawing" Target="../diagrams/drawing6.xml"/><Relationship Id="rId10" Type="http://schemas.microsoft.com/office/2007/relationships/diagramDrawing" Target="../diagrams/drawing5.xml"/><Relationship Id="rId4" Type="http://schemas.openxmlformats.org/officeDocument/2006/relationships/image" Target="../media/image42.png"/><Relationship Id="rId9" Type="http://schemas.openxmlformats.org/officeDocument/2006/relationships/diagramColors" Target="../diagrams/colors5.xml"/><Relationship Id="rId14" Type="http://schemas.openxmlformats.org/officeDocument/2006/relationships/diagramColors" Target="../diagrams/colors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79.emf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42.pn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4" Type="http://schemas.openxmlformats.org/officeDocument/2006/relationships/image" Target="../media/image36.png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QuickStyle" Target="../diagrams/quickStyle10.xml"/><Relationship Id="rId3" Type="http://schemas.openxmlformats.org/officeDocument/2006/relationships/image" Target="../media/image80.emf"/><Relationship Id="rId7" Type="http://schemas.openxmlformats.org/officeDocument/2006/relationships/diagramLayout" Target="../diagrams/layout9.xml"/><Relationship Id="rId12" Type="http://schemas.openxmlformats.org/officeDocument/2006/relationships/diagramLayout" Target="../diagrams/layout10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9.xml"/><Relationship Id="rId11" Type="http://schemas.openxmlformats.org/officeDocument/2006/relationships/diagramData" Target="../diagrams/data10.xml"/><Relationship Id="rId5" Type="http://schemas.openxmlformats.org/officeDocument/2006/relationships/image" Target="../media/image42.png"/><Relationship Id="rId15" Type="http://schemas.microsoft.com/office/2007/relationships/diagramDrawing" Target="../diagrams/drawing10.xml"/><Relationship Id="rId10" Type="http://schemas.microsoft.com/office/2007/relationships/diagramDrawing" Target="../diagrams/drawing9.xml"/><Relationship Id="rId4" Type="http://schemas.openxmlformats.org/officeDocument/2006/relationships/image" Target="../media/image36.png"/><Relationship Id="rId9" Type="http://schemas.openxmlformats.org/officeDocument/2006/relationships/diagramColors" Target="../diagrams/colors9.xml"/><Relationship Id="rId14" Type="http://schemas.openxmlformats.org/officeDocument/2006/relationships/diagramColors" Target="../diagrams/colors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diagramQuickStyle" Target="../diagrams/quickStyle12.xml"/><Relationship Id="rId3" Type="http://schemas.openxmlformats.org/officeDocument/2006/relationships/image" Target="../media/image81.emf"/><Relationship Id="rId7" Type="http://schemas.openxmlformats.org/officeDocument/2006/relationships/diagramLayout" Target="../diagrams/layout11.xml"/><Relationship Id="rId12" Type="http://schemas.openxmlformats.org/officeDocument/2006/relationships/diagramLayout" Target="../diagrams/layout12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11.xml"/><Relationship Id="rId11" Type="http://schemas.openxmlformats.org/officeDocument/2006/relationships/diagramData" Target="../diagrams/data12.xml"/><Relationship Id="rId5" Type="http://schemas.openxmlformats.org/officeDocument/2006/relationships/image" Target="../media/image42.png"/><Relationship Id="rId15" Type="http://schemas.microsoft.com/office/2007/relationships/diagramDrawing" Target="../diagrams/drawing12.xml"/><Relationship Id="rId10" Type="http://schemas.microsoft.com/office/2007/relationships/diagramDrawing" Target="../diagrams/drawing11.xml"/><Relationship Id="rId4" Type="http://schemas.openxmlformats.org/officeDocument/2006/relationships/image" Target="../media/image36.png"/><Relationship Id="rId9" Type="http://schemas.openxmlformats.org/officeDocument/2006/relationships/diagramColors" Target="../diagrams/colors11.xml"/><Relationship Id="rId14" Type="http://schemas.openxmlformats.org/officeDocument/2006/relationships/diagramColors" Target="../diagrams/colors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13" Type="http://schemas.openxmlformats.org/officeDocument/2006/relationships/diagramQuickStyle" Target="../diagrams/quickStyle14.xml"/><Relationship Id="rId3" Type="http://schemas.openxmlformats.org/officeDocument/2006/relationships/image" Target="../media/image82.emf"/><Relationship Id="rId7" Type="http://schemas.openxmlformats.org/officeDocument/2006/relationships/diagramLayout" Target="../diagrams/layout13.xml"/><Relationship Id="rId12" Type="http://schemas.openxmlformats.org/officeDocument/2006/relationships/diagramLayout" Target="../diagrams/layout14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13.xml"/><Relationship Id="rId11" Type="http://schemas.openxmlformats.org/officeDocument/2006/relationships/diagramData" Target="../diagrams/data14.xml"/><Relationship Id="rId5" Type="http://schemas.openxmlformats.org/officeDocument/2006/relationships/image" Target="../media/image42.png"/><Relationship Id="rId15" Type="http://schemas.microsoft.com/office/2007/relationships/diagramDrawing" Target="../diagrams/drawing14.xml"/><Relationship Id="rId10" Type="http://schemas.microsoft.com/office/2007/relationships/diagramDrawing" Target="../diagrams/drawing13.xml"/><Relationship Id="rId4" Type="http://schemas.openxmlformats.org/officeDocument/2006/relationships/image" Target="../media/image36.png"/><Relationship Id="rId9" Type="http://schemas.openxmlformats.org/officeDocument/2006/relationships/diagramColors" Target="../diagrams/colors13.xml"/><Relationship Id="rId14" Type="http://schemas.openxmlformats.org/officeDocument/2006/relationships/diagramColors" Target="../diagrams/colors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weforum.org/wp-content/uploads/2015/08/SDGs.png" TargetMode="Externa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87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8.emf"/><Relationship Id="rId12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emf"/><Relationship Id="rId11" Type="http://schemas.openxmlformats.org/officeDocument/2006/relationships/image" Target="../media/image52.png"/><Relationship Id="rId5" Type="http://schemas.openxmlformats.org/officeDocument/2006/relationships/image" Target="../media/image46.emf"/><Relationship Id="rId15" Type="http://schemas.openxmlformats.org/officeDocument/2006/relationships/image" Target="../media/image38.jpeg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Relationship Id="rId14" Type="http://schemas.openxmlformats.org/officeDocument/2006/relationships/image" Target="../media/image5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3" Type="http://schemas.openxmlformats.org/officeDocument/2006/relationships/image" Target="../media/image42.png"/><Relationship Id="rId21" Type="http://schemas.openxmlformats.org/officeDocument/2006/relationships/hyperlink" Target="https://agenda.weforum.org/wp-content/uploads/2015/08/SDGs.png" TargetMode="External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" Type="http://schemas.openxmlformats.org/officeDocument/2006/relationships/image" Target="../media/image36.png"/><Relationship Id="rId16" Type="http://schemas.openxmlformats.org/officeDocument/2006/relationships/image" Target="../media/image68.jpg"/><Relationship Id="rId20" Type="http://schemas.openxmlformats.org/officeDocument/2006/relationships/image" Target="../media/image7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38.jpe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8.jpeg"/><Relationship Id="rId10" Type="http://schemas.openxmlformats.org/officeDocument/2006/relationships/diagramData" Target="../diagrams/data2.xml"/><Relationship Id="rId4" Type="http://schemas.openxmlformats.org/officeDocument/2006/relationships/image" Target="../media/image42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diagramQuickStyle" Target="../diagrams/quickStyle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Layout" Target="../diagrams/layout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11" Type="http://schemas.openxmlformats.org/officeDocument/2006/relationships/diagramData" Target="../diagrams/data4.xml"/><Relationship Id="rId5" Type="http://schemas.openxmlformats.org/officeDocument/2006/relationships/diagramQuickStyle" Target="../diagrams/quickStyle3.xml"/><Relationship Id="rId15" Type="http://schemas.microsoft.com/office/2007/relationships/diagramDrawing" Target="../diagrams/drawing4.xml"/><Relationship Id="rId10" Type="http://schemas.openxmlformats.org/officeDocument/2006/relationships/image" Target="../media/image74.emf"/><Relationship Id="rId4" Type="http://schemas.openxmlformats.org/officeDocument/2006/relationships/diagramLayout" Target="../diagrams/layout3.xml"/><Relationship Id="rId9" Type="http://schemas.openxmlformats.org/officeDocument/2006/relationships/image" Target="../media/image42.png"/><Relationship Id="rId14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2897EA8C-0622-3DE0-D35C-65C21B7F6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group of people in a lecture hall&#10;&#10;AI-generated content may be incorrect.">
            <a:extLst>
              <a:ext uri="{FF2B5EF4-FFF2-40B4-BE49-F238E27FC236}">
                <a16:creationId xmlns:a16="http://schemas.microsoft.com/office/drawing/2014/main" id="{26AD03E3-B241-9C88-C451-54ED0560E02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7" r="17"/>
          <a:stretch>
            <a:fillRect/>
          </a:stretch>
        </p:blipFill>
        <p:spPr/>
      </p:pic>
      <p:sp>
        <p:nvSpPr>
          <p:cNvPr id="79" name="Google Shape;79;p3">
            <a:extLst>
              <a:ext uri="{FF2B5EF4-FFF2-40B4-BE49-F238E27FC236}">
                <a16:creationId xmlns:a16="http://schemas.microsoft.com/office/drawing/2014/main" id="{63DCE6B6-B931-AC35-EE5C-B6206B04D0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013001" y="2810298"/>
            <a:ext cx="4645689" cy="227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97" tIns="33739" rIns="67497" bIns="33739" anchor="b" anchorCtr="0">
            <a:noAutofit/>
          </a:bodyPr>
          <a:lstStyle/>
          <a:p>
            <a:r>
              <a:rPr lang="en-GB" sz="3987" dirty="0"/>
              <a:t>Coimbra Group 40th Anniversary Climate Symposium</a:t>
            </a:r>
            <a:endParaRPr sz="3987" dirty="0"/>
          </a:p>
        </p:txBody>
      </p:sp>
      <p:sp>
        <p:nvSpPr>
          <p:cNvPr id="80" name="Google Shape;80;p3">
            <a:extLst>
              <a:ext uri="{FF2B5EF4-FFF2-40B4-BE49-F238E27FC236}">
                <a16:creationId xmlns:a16="http://schemas.microsoft.com/office/drawing/2014/main" id="{25B20166-A360-0719-C53A-3CF77AC5169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7497" tIns="33739" rIns="67497" bIns="3373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GB" dirty="0"/>
              <a:t>24</a:t>
            </a:r>
            <a:r>
              <a:rPr lang="en-GB" baseline="30000" dirty="0"/>
              <a:t>th</a:t>
            </a:r>
            <a:r>
              <a:rPr lang="en-GB" dirty="0"/>
              <a:t>-26</a:t>
            </a:r>
            <a:r>
              <a:rPr lang="en-GB" baseline="30000" dirty="0"/>
              <a:t>th</a:t>
            </a:r>
            <a:r>
              <a:rPr lang="en-GB" dirty="0"/>
              <a:t> March 2025, Durham University</a:t>
            </a:r>
            <a:endParaRPr dirty="0"/>
          </a:p>
        </p:txBody>
      </p:sp>
      <p:pic>
        <p:nvPicPr>
          <p:cNvPr id="81" name="Google Shape;81;p3">
            <a:extLst>
              <a:ext uri="{FF2B5EF4-FFF2-40B4-BE49-F238E27FC236}">
                <a16:creationId xmlns:a16="http://schemas.microsoft.com/office/drawing/2014/main" id="{853AB776-E6B7-370F-679B-DDDEB2EA47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3590" y="3735809"/>
            <a:ext cx="6767263" cy="40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18B461-F869-B107-0953-D3166EDC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0" y="467941"/>
            <a:ext cx="1879463" cy="77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2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6886C8AE-9976-41B2-9273-F7529269E76A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3" name="Image 1"/>
            <p:cNvPicPr>
              <a:picLocks noChangeAspect="1" noChangeArrowheads="1"/>
            </p:cNvPicPr>
            <p:nvPr/>
          </p:nvPicPr>
          <p:blipFill>
            <a:blip r:embed="rId3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47069C-FB04-4191-861A-C9D20AE8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B592FD00-FE40-4A9A-BA3F-5946F29F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18" y="2340149"/>
            <a:ext cx="1996026" cy="3678983"/>
          </a:xfrm>
          <a:prstGeom prst="rect">
            <a:avLst/>
          </a:prstGeom>
        </p:spPr>
      </p:pic>
      <p:graphicFrame>
        <p:nvGraphicFramePr>
          <p:cNvPr id="22" name="Diagramme 21">
            <a:extLst>
              <a:ext uri="{FF2B5EF4-FFF2-40B4-BE49-F238E27FC236}">
                <a16:creationId xmlns:a16="http://schemas.microsoft.com/office/drawing/2014/main" id="{6847CA1B-C835-4D83-ADEF-01DA297822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501525"/>
              </p:ext>
            </p:extLst>
          </p:nvPr>
        </p:nvGraphicFramePr>
        <p:xfrm>
          <a:off x="1544043" y="218920"/>
          <a:ext cx="6000750" cy="261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DC268E86-A0A2-4A1D-BD56-89936CBA4E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517087"/>
              </p:ext>
            </p:extLst>
          </p:nvPr>
        </p:nvGraphicFramePr>
        <p:xfrm>
          <a:off x="2700362" y="2052117"/>
          <a:ext cx="5610682" cy="3333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464A810-13F0-B3C5-CCA2-FD482D118FA2}"/>
              </a:ext>
            </a:extLst>
          </p:cNvPr>
          <p:cNvSpPr txBox="1"/>
          <p:nvPr/>
        </p:nvSpPr>
        <p:spPr>
          <a:xfrm>
            <a:off x="2844378" y="4820359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139286-C7CF-229A-19AA-3ADEA52AD967}"/>
              </a:ext>
            </a:extLst>
          </p:cNvPr>
          <p:cNvSpPr txBox="1"/>
          <p:nvPr/>
        </p:nvSpPr>
        <p:spPr>
          <a:xfrm>
            <a:off x="2844378" y="3914849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084567-0259-A708-BE21-A67C56ECC571}"/>
              </a:ext>
            </a:extLst>
          </p:cNvPr>
          <p:cNvSpPr txBox="1"/>
          <p:nvPr/>
        </p:nvSpPr>
        <p:spPr>
          <a:xfrm>
            <a:off x="2844378" y="3105615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51CD7D-4F06-D25C-B573-0615A364A02F}"/>
              </a:ext>
            </a:extLst>
          </p:cNvPr>
          <p:cNvSpPr txBox="1"/>
          <p:nvPr/>
        </p:nvSpPr>
        <p:spPr>
          <a:xfrm>
            <a:off x="612130" y="179909"/>
            <a:ext cx="5610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C000"/>
                </a:solidFill>
                <a:latin typeface="+mn-lt"/>
              </a:rPr>
              <a:t>Axe 2: Education</a:t>
            </a:r>
          </a:p>
          <a:p>
            <a:r>
              <a:rPr lang="fr-FR" sz="2000" b="1" dirty="0" err="1">
                <a:latin typeface="+mn-lt"/>
              </a:rPr>
              <a:t>Integrate</a:t>
            </a:r>
            <a:r>
              <a:rPr lang="fr-FR" sz="2000" b="1" dirty="0">
                <a:latin typeface="+mn-lt"/>
              </a:rPr>
              <a:t> the </a:t>
            </a:r>
            <a:r>
              <a:rPr lang="fr-FR" sz="2000" b="1" dirty="0" err="1">
                <a:latin typeface="+mn-lt"/>
              </a:rPr>
              <a:t>ecological</a:t>
            </a:r>
            <a:r>
              <a:rPr lang="fr-FR" sz="2000" b="1" dirty="0">
                <a:latin typeface="+mn-lt"/>
              </a:rPr>
              <a:t> transition for </a:t>
            </a:r>
            <a:r>
              <a:rPr lang="fr-FR" sz="2000" b="1" dirty="0" err="1">
                <a:latin typeface="+mn-lt"/>
              </a:rPr>
              <a:t>sustainable</a:t>
            </a:r>
            <a:r>
              <a:rPr lang="fr-FR" sz="2000" b="1" dirty="0">
                <a:latin typeface="+mn-lt"/>
              </a:rPr>
              <a:t> </a:t>
            </a:r>
            <a:r>
              <a:rPr lang="fr-FR" sz="2000" b="1" dirty="0" err="1">
                <a:latin typeface="+mn-lt"/>
              </a:rPr>
              <a:t>development</a:t>
            </a:r>
            <a:r>
              <a:rPr lang="fr-FR" sz="2000" b="1" dirty="0">
                <a:latin typeface="+mn-lt"/>
              </a:rPr>
              <a:t> </a:t>
            </a:r>
            <a:r>
              <a:rPr lang="fr-FR" sz="2000" b="1" dirty="0" err="1">
                <a:latin typeface="+mn-lt"/>
              </a:rPr>
              <a:t>into</a:t>
            </a:r>
            <a:r>
              <a:rPr lang="fr-FR" sz="2000" b="1" dirty="0">
                <a:latin typeface="+mn-lt"/>
              </a:rPr>
              <a:t> </a:t>
            </a:r>
            <a:r>
              <a:rPr lang="fr-FR" sz="2000" b="1" dirty="0" err="1">
                <a:latin typeface="+mn-lt"/>
              </a:rPr>
              <a:t>student</a:t>
            </a:r>
            <a:r>
              <a:rPr lang="fr-FR" sz="2000" b="1" dirty="0">
                <a:latin typeface="+mn-lt"/>
              </a:rPr>
              <a:t> and staff training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BC1F26-7CF0-500A-F1E7-7627D6972138}"/>
              </a:ext>
            </a:extLst>
          </p:cNvPr>
          <p:cNvSpPr/>
          <p:nvPr/>
        </p:nvSpPr>
        <p:spPr>
          <a:xfrm>
            <a:off x="504118" y="282943"/>
            <a:ext cx="63032" cy="82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EE180B0-FBD4-4C31-989C-9AAA6590E5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0DC558-B33E-4C5C-B689-2E987EF2F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18" y="2211649"/>
            <a:ext cx="1996026" cy="368404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886C8AE-9976-41B2-9273-F7529269E76A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3" name="Image 1"/>
            <p:cNvPicPr>
              <a:picLocks noChangeAspect="1" noChangeArrowheads="1"/>
            </p:cNvPicPr>
            <p:nvPr/>
          </p:nvPicPr>
          <p:blipFill>
            <a:blip r:embed="rId4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47069C-FB04-4191-861A-C9D20AE8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B92ACE65-1977-41AE-985D-DD2A3B89F3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5331278"/>
              </p:ext>
            </p:extLst>
          </p:nvPr>
        </p:nvGraphicFramePr>
        <p:xfrm>
          <a:off x="1544043" y="218920"/>
          <a:ext cx="6000750" cy="261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3D0EF8EB-5A3F-40CB-8643-62B6B4180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468514"/>
              </p:ext>
            </p:extLst>
          </p:nvPr>
        </p:nvGraphicFramePr>
        <p:xfrm>
          <a:off x="2310293" y="2052117"/>
          <a:ext cx="6602165" cy="368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49E785C5-C513-47DD-B63E-D097682F7BB4}"/>
              </a:ext>
            </a:extLst>
          </p:cNvPr>
          <p:cNvSpPr txBox="1"/>
          <p:nvPr/>
        </p:nvSpPr>
        <p:spPr>
          <a:xfrm>
            <a:off x="2514284" y="4464380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38B59F-AD79-BFDD-2839-118431FA4B0A}"/>
              </a:ext>
            </a:extLst>
          </p:cNvPr>
          <p:cNvSpPr txBox="1"/>
          <p:nvPr/>
        </p:nvSpPr>
        <p:spPr>
          <a:xfrm>
            <a:off x="2520342" y="5198287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74B8F1-E190-E202-C27D-A4685365AE80}"/>
              </a:ext>
            </a:extLst>
          </p:cNvPr>
          <p:cNvSpPr txBox="1"/>
          <p:nvPr/>
        </p:nvSpPr>
        <p:spPr>
          <a:xfrm>
            <a:off x="2504497" y="3653562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861C8D-099E-23E4-64B7-D5071D41427C}"/>
              </a:ext>
            </a:extLst>
          </p:cNvPr>
          <p:cNvSpPr txBox="1"/>
          <p:nvPr/>
        </p:nvSpPr>
        <p:spPr>
          <a:xfrm>
            <a:off x="2506887" y="2964980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CD2FB8-F57F-FCA7-217E-404073F0A7BE}"/>
              </a:ext>
            </a:extLst>
          </p:cNvPr>
          <p:cNvSpPr txBox="1"/>
          <p:nvPr/>
        </p:nvSpPr>
        <p:spPr>
          <a:xfrm>
            <a:off x="612130" y="179909"/>
            <a:ext cx="5610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8C3ECA"/>
                </a:solidFill>
                <a:latin typeface="+mn-lt"/>
              </a:rPr>
              <a:t>Axe 3: </a:t>
            </a:r>
            <a:r>
              <a:rPr lang="fr-FR" sz="2000" b="1" dirty="0" err="1">
                <a:solidFill>
                  <a:srgbClr val="8C3ECA"/>
                </a:solidFill>
                <a:latin typeface="+mn-lt"/>
              </a:rPr>
              <a:t>Research</a:t>
            </a:r>
            <a:endParaRPr lang="fr-FR" sz="2000" b="1" dirty="0">
              <a:solidFill>
                <a:srgbClr val="8C3ECA"/>
              </a:solidFill>
              <a:latin typeface="+mn-lt"/>
            </a:endParaRPr>
          </a:p>
          <a:p>
            <a:r>
              <a:rPr lang="fr-FR" sz="2000" b="1" dirty="0">
                <a:latin typeface="+mn-lt"/>
              </a:rPr>
              <a:t>Support the </a:t>
            </a:r>
            <a:r>
              <a:rPr lang="fr-FR" sz="2000" b="1" dirty="0" err="1">
                <a:latin typeface="+mn-lt"/>
              </a:rPr>
              <a:t>ecological</a:t>
            </a:r>
            <a:r>
              <a:rPr lang="fr-FR" sz="2000" b="1" dirty="0">
                <a:latin typeface="+mn-lt"/>
              </a:rPr>
              <a:t> transition for </a:t>
            </a:r>
            <a:r>
              <a:rPr lang="fr-FR" sz="2000" b="1" dirty="0" err="1">
                <a:latin typeface="+mn-lt"/>
              </a:rPr>
              <a:t>sustainable</a:t>
            </a:r>
            <a:r>
              <a:rPr lang="fr-FR" sz="2000" b="1" dirty="0">
                <a:latin typeface="+mn-lt"/>
              </a:rPr>
              <a:t> </a:t>
            </a:r>
            <a:r>
              <a:rPr lang="fr-FR" sz="2000" b="1" dirty="0" err="1">
                <a:latin typeface="+mn-lt"/>
              </a:rPr>
              <a:t>development</a:t>
            </a:r>
            <a:r>
              <a:rPr lang="fr-FR" sz="2000" b="1" dirty="0">
                <a:latin typeface="+mn-lt"/>
              </a:rPr>
              <a:t> via </a:t>
            </a:r>
            <a:r>
              <a:rPr lang="fr-FR" sz="2000" b="1" dirty="0" err="1">
                <a:latin typeface="+mn-lt"/>
              </a:rPr>
              <a:t>research</a:t>
            </a:r>
            <a:r>
              <a:rPr lang="fr-FR" sz="2000" b="1" dirty="0">
                <a:latin typeface="+mn-lt"/>
              </a:rPr>
              <a:t> and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0DE76-F596-F415-6A21-11223D6B953F}"/>
              </a:ext>
            </a:extLst>
          </p:cNvPr>
          <p:cNvSpPr/>
          <p:nvPr/>
        </p:nvSpPr>
        <p:spPr>
          <a:xfrm>
            <a:off x="504118" y="282943"/>
            <a:ext cx="63032" cy="828000"/>
          </a:xfrm>
          <a:prstGeom prst="rect">
            <a:avLst/>
          </a:prstGeom>
          <a:solidFill>
            <a:srgbClr val="CE89DE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endParaRPr lang="fr-FR" sz="1600" b="1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4BFFC58-5907-427B-B64B-F84841E058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46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56AA1E-8CF4-4E83-AE63-C9D9F6913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18" y="2278602"/>
            <a:ext cx="1996026" cy="367260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886C8AE-9976-41B2-9273-F7529269E76A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3" name="Image 1"/>
            <p:cNvPicPr>
              <a:picLocks noChangeAspect="1" noChangeArrowheads="1"/>
            </p:cNvPicPr>
            <p:nvPr/>
          </p:nvPicPr>
          <p:blipFill>
            <a:blip r:embed="rId4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47069C-FB04-4191-861A-C9D20AE8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9F056EA9-B458-4735-941F-22657CA01B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607839"/>
              </p:ext>
            </p:extLst>
          </p:nvPr>
        </p:nvGraphicFramePr>
        <p:xfrm>
          <a:off x="1544043" y="218920"/>
          <a:ext cx="6000750" cy="261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692C9DDC-44A9-4E86-888F-FEFFE1AB5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210432"/>
              </p:ext>
            </p:extLst>
          </p:nvPr>
        </p:nvGraphicFramePr>
        <p:xfrm>
          <a:off x="2700362" y="2052117"/>
          <a:ext cx="5610682" cy="3333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28F28082-8920-E678-CD85-43D4CE06BD04}"/>
              </a:ext>
            </a:extLst>
          </p:cNvPr>
          <p:cNvSpPr txBox="1"/>
          <p:nvPr/>
        </p:nvSpPr>
        <p:spPr>
          <a:xfrm>
            <a:off x="2844378" y="4820359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2027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DC0A6A-6891-0B7F-08C3-B708A0B5575F}"/>
              </a:ext>
            </a:extLst>
          </p:cNvPr>
          <p:cNvSpPr txBox="1"/>
          <p:nvPr/>
        </p:nvSpPr>
        <p:spPr>
          <a:xfrm>
            <a:off x="2844378" y="3914849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1A8DF7-C826-6440-D97A-1A2D22C96533}"/>
              </a:ext>
            </a:extLst>
          </p:cNvPr>
          <p:cNvSpPr txBox="1"/>
          <p:nvPr/>
        </p:nvSpPr>
        <p:spPr>
          <a:xfrm>
            <a:off x="2844378" y="3105615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A2432D-F556-C26F-C193-8400A168C0EE}"/>
              </a:ext>
            </a:extLst>
          </p:cNvPr>
          <p:cNvSpPr txBox="1"/>
          <p:nvPr/>
        </p:nvSpPr>
        <p:spPr>
          <a:xfrm>
            <a:off x="612130" y="179909"/>
            <a:ext cx="5610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  <a:latin typeface="+mn-lt"/>
              </a:rPr>
              <a:t>Axe 4: </a:t>
            </a:r>
            <a:r>
              <a:rPr lang="fr-FR" sz="2000" b="1" dirty="0" err="1">
                <a:solidFill>
                  <a:srgbClr val="0070C0"/>
                </a:solidFill>
                <a:latin typeface="+mn-lt"/>
              </a:rPr>
              <a:t>Decarbonization</a:t>
            </a:r>
            <a:endParaRPr lang="fr-FR" sz="2000" b="1" dirty="0">
              <a:solidFill>
                <a:srgbClr val="0070C0"/>
              </a:solidFill>
              <a:latin typeface="+mn-lt"/>
            </a:endParaRPr>
          </a:p>
          <a:p>
            <a:r>
              <a:rPr lang="en-GB" sz="2000" b="1" dirty="0">
                <a:latin typeface="+mn-lt"/>
              </a:rPr>
              <a:t>Continue the decarbonization of university activities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CC2BBA-D934-B3F8-C237-6E10E451EF57}"/>
              </a:ext>
            </a:extLst>
          </p:cNvPr>
          <p:cNvSpPr/>
          <p:nvPr/>
        </p:nvSpPr>
        <p:spPr>
          <a:xfrm>
            <a:off x="504118" y="282943"/>
            <a:ext cx="63032" cy="828000"/>
          </a:xfrm>
          <a:prstGeom prst="rect">
            <a:avLst/>
          </a:prstGeom>
          <a:solidFill>
            <a:srgbClr val="6099DF"/>
          </a:solidFill>
          <a:ln>
            <a:noFill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A072988-922A-4560-8AC6-A08EB2850F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48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8EC021-426E-4274-B46C-25CE472AC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36" y="2275045"/>
            <a:ext cx="1996026" cy="366264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886C8AE-9976-41B2-9273-F7529269E76A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3" name="Image 1"/>
            <p:cNvPicPr>
              <a:picLocks noChangeAspect="1" noChangeArrowheads="1"/>
            </p:cNvPicPr>
            <p:nvPr/>
          </p:nvPicPr>
          <p:blipFill>
            <a:blip r:embed="rId4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47069C-FB04-4191-861A-C9D20AE8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CA67A1FE-30F2-43E2-887F-03ADE28B0A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9102921"/>
              </p:ext>
            </p:extLst>
          </p:nvPr>
        </p:nvGraphicFramePr>
        <p:xfrm>
          <a:off x="1544043" y="218920"/>
          <a:ext cx="6000750" cy="261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DB8018A9-874E-491A-AC3E-57899CAE34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571769"/>
              </p:ext>
            </p:extLst>
          </p:nvPr>
        </p:nvGraphicFramePr>
        <p:xfrm>
          <a:off x="2700362" y="2052117"/>
          <a:ext cx="5610682" cy="3333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6D93FBC6-22F0-D59E-572B-55DA3031E53F}"/>
              </a:ext>
            </a:extLst>
          </p:cNvPr>
          <p:cNvSpPr txBox="1"/>
          <p:nvPr/>
        </p:nvSpPr>
        <p:spPr>
          <a:xfrm>
            <a:off x="2844378" y="4820359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1AA16D-DFB0-A2B7-EF4A-574D1393C83E}"/>
              </a:ext>
            </a:extLst>
          </p:cNvPr>
          <p:cNvSpPr txBox="1"/>
          <p:nvPr/>
        </p:nvSpPr>
        <p:spPr>
          <a:xfrm>
            <a:off x="2844378" y="3956263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EDCC60-A621-3C95-CB4A-EA40C7B8ADB6}"/>
              </a:ext>
            </a:extLst>
          </p:cNvPr>
          <p:cNvSpPr txBox="1"/>
          <p:nvPr/>
        </p:nvSpPr>
        <p:spPr>
          <a:xfrm>
            <a:off x="2844378" y="3128171"/>
            <a:ext cx="8280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n-lt"/>
              </a:rPr>
              <a:t>2027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D23CA9-FD9F-CB17-77AE-E98F06BE27AC}"/>
              </a:ext>
            </a:extLst>
          </p:cNvPr>
          <p:cNvSpPr/>
          <p:nvPr/>
        </p:nvSpPr>
        <p:spPr>
          <a:xfrm>
            <a:off x="504118" y="282943"/>
            <a:ext cx="63032" cy="828000"/>
          </a:xfrm>
          <a:prstGeom prst="rect">
            <a:avLst/>
          </a:prstGeom>
          <a:solidFill>
            <a:srgbClr val="E38D7F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endParaRPr lang="fr-FR" sz="1600" b="1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C16840-0063-DF74-1952-F27B786CFE78}"/>
              </a:ext>
            </a:extLst>
          </p:cNvPr>
          <p:cNvSpPr txBox="1"/>
          <p:nvPr/>
        </p:nvSpPr>
        <p:spPr>
          <a:xfrm>
            <a:off x="612129" y="179909"/>
            <a:ext cx="588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Axe 5: </a:t>
            </a:r>
            <a:r>
              <a:rPr lang="fr-FR" sz="20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Environment</a:t>
            </a:r>
            <a:endParaRPr lang="fr-FR" sz="2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n-GB" sz="2000" b="1" dirty="0">
                <a:latin typeface="+mn-lt"/>
              </a:rPr>
              <a:t>Control and reduce the university's environmental footprint by taking into account the impacts on health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EFA50B0-0BC2-462C-8022-09045CD610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98DD6F-503E-48BD-9CD5-357E070F0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18" y="2265201"/>
            <a:ext cx="1983636" cy="366261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886C8AE-9976-41B2-9273-F7529269E76A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3" name="Image 1"/>
            <p:cNvPicPr>
              <a:picLocks noChangeAspect="1" noChangeArrowheads="1"/>
            </p:cNvPicPr>
            <p:nvPr/>
          </p:nvPicPr>
          <p:blipFill>
            <a:blip r:embed="rId4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47069C-FB04-4191-861A-C9D20AE8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3B270310-65D7-4ABD-BECD-1CFBF07D5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0750020"/>
              </p:ext>
            </p:extLst>
          </p:nvPr>
        </p:nvGraphicFramePr>
        <p:xfrm>
          <a:off x="1544043" y="218920"/>
          <a:ext cx="6000750" cy="261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489D5BDB-5176-4721-99E6-196003EBE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8163162"/>
              </p:ext>
            </p:extLst>
          </p:nvPr>
        </p:nvGraphicFramePr>
        <p:xfrm>
          <a:off x="2700362" y="2052117"/>
          <a:ext cx="5610682" cy="3333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9D0427B-C02C-5D4D-0091-580A5BFE098E}"/>
              </a:ext>
            </a:extLst>
          </p:cNvPr>
          <p:cNvSpPr/>
          <p:nvPr/>
        </p:nvSpPr>
        <p:spPr>
          <a:xfrm>
            <a:off x="504118" y="282943"/>
            <a:ext cx="63032" cy="828000"/>
          </a:xfrm>
          <a:prstGeom prst="rect">
            <a:avLst/>
          </a:prstGeom>
          <a:solidFill>
            <a:srgbClr val="A7DE8F"/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endParaRPr lang="fr-FR" sz="1600" b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9AC41B-90C4-1EB5-6E95-B4D976CB000E}"/>
              </a:ext>
            </a:extLst>
          </p:cNvPr>
          <p:cNvSpPr txBox="1"/>
          <p:nvPr/>
        </p:nvSpPr>
        <p:spPr>
          <a:xfrm>
            <a:off x="612129" y="179909"/>
            <a:ext cx="588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92D050"/>
                </a:solidFill>
                <a:latin typeface="+mn-lt"/>
              </a:rPr>
              <a:t>Axe 6: Social </a:t>
            </a:r>
            <a:r>
              <a:rPr lang="fr-FR" sz="2000" b="1" dirty="0" err="1">
                <a:solidFill>
                  <a:srgbClr val="92D050"/>
                </a:solidFill>
                <a:latin typeface="+mn-lt"/>
              </a:rPr>
              <a:t>policies</a:t>
            </a:r>
            <a:endParaRPr lang="fr-FR" sz="2000" b="1" dirty="0">
              <a:solidFill>
                <a:srgbClr val="92D050"/>
              </a:solidFill>
              <a:latin typeface="+mn-lt"/>
            </a:endParaRPr>
          </a:p>
          <a:p>
            <a:r>
              <a:rPr lang="en-GB" sz="2000" b="1" dirty="0">
                <a:latin typeface="+mn-lt"/>
              </a:rPr>
              <a:t>Strengthen the visibility of social policies and actions for quality of life at work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6C48E35-D738-4C7E-BDE4-FC77FFBE55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0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6237118-4FE2-43A1-8F5E-CCFF48706A05}"/>
              </a:ext>
            </a:extLst>
          </p:cNvPr>
          <p:cNvSpPr txBox="1">
            <a:spLocks/>
          </p:cNvSpPr>
          <p:nvPr/>
        </p:nvSpPr>
        <p:spPr>
          <a:xfrm>
            <a:off x="4968614" y="1188021"/>
            <a:ext cx="3905522" cy="4734401"/>
          </a:xfrm>
          <a:prstGeom prst="rect">
            <a:avLst/>
          </a:prstGeom>
        </p:spPr>
        <p:txBody>
          <a:bodyPr vert="horz" lIns="67508" tIns="33754" rIns="67508" bIns="33754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en-GB" sz="1772" b="1" dirty="0">
                <a:highlight>
                  <a:srgbClr val="F7D638"/>
                </a:highlight>
                <a:latin typeface="Poppins"/>
              </a:rPr>
              <a:t>9+1</a:t>
            </a:r>
            <a:r>
              <a:rPr lang="en-GB" sz="1181" b="1" dirty="0">
                <a:highlight>
                  <a:srgbClr val="F7D638"/>
                </a:highlight>
                <a:latin typeface="Poppins"/>
              </a:rPr>
              <a:t> </a:t>
            </a:r>
            <a:r>
              <a:rPr lang="en-GB" sz="1181" b="1" dirty="0">
                <a:solidFill>
                  <a:srgbClr val="162372"/>
                </a:solidFill>
                <a:highlight>
                  <a:srgbClr val="F7D638"/>
                </a:highlight>
                <a:latin typeface="Poppins"/>
              </a:rPr>
              <a:t>universities</a:t>
            </a:r>
          </a:p>
          <a:p>
            <a:pPr defTabSz="675102" fontAlgn="auto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162372"/>
              </a:buClr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Coimbra (PT)</a:t>
            </a:r>
          </a:p>
          <a:p>
            <a:pPr defTabSz="675102" fontAlgn="auto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162372"/>
              </a:buClr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</a:t>
            </a:r>
            <a:r>
              <a:rPr lang="en-GB" sz="1181" dirty="0" err="1">
                <a:solidFill>
                  <a:srgbClr val="162372"/>
                </a:solidFill>
                <a:latin typeface="Poppins"/>
              </a:rPr>
              <a:t>Alexandru</a:t>
            </a:r>
            <a:r>
              <a:rPr lang="en-GB" sz="1181" dirty="0">
                <a:solidFill>
                  <a:srgbClr val="162372"/>
                </a:solidFill>
                <a:latin typeface="Poppins"/>
              </a:rPr>
              <a:t> </a:t>
            </a:r>
            <a:r>
              <a:rPr lang="en-GB" sz="1181" dirty="0" err="1">
                <a:solidFill>
                  <a:srgbClr val="162372"/>
                </a:solidFill>
                <a:latin typeface="Poppins"/>
              </a:rPr>
              <a:t>Ioan</a:t>
            </a:r>
            <a:r>
              <a:rPr lang="en-GB" sz="1181" dirty="0">
                <a:solidFill>
                  <a:srgbClr val="162372"/>
                </a:solidFill>
                <a:latin typeface="Poppins"/>
              </a:rPr>
              <a:t> </a:t>
            </a:r>
            <a:r>
              <a:rPr lang="en-GB" sz="1181" dirty="0" err="1">
                <a:solidFill>
                  <a:srgbClr val="162372"/>
                </a:solidFill>
                <a:latin typeface="Poppins"/>
              </a:rPr>
              <a:t>Cuza</a:t>
            </a:r>
            <a:r>
              <a:rPr lang="en-GB" sz="1181" dirty="0">
                <a:solidFill>
                  <a:srgbClr val="162372"/>
                </a:solidFill>
                <a:latin typeface="Poppins"/>
              </a:rPr>
              <a:t>, Iasi (RO)</a:t>
            </a:r>
          </a:p>
          <a:p>
            <a:pPr defTabSz="675102" fontAlgn="auto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162372"/>
              </a:buClr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Friedrich Schiller, Jena (GE)</a:t>
            </a:r>
          </a:p>
          <a:p>
            <a:pPr defTabSz="675102" fontAlgn="auto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162372"/>
              </a:buClr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Pavia (IT)</a:t>
            </a:r>
          </a:p>
          <a:p>
            <a:pPr defTabSz="675102" fontAlgn="auto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162372"/>
              </a:buClr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Poitiers (FR, Coordinator)</a:t>
            </a:r>
          </a:p>
          <a:p>
            <a:pPr defTabSz="675102" fontAlgn="auto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162372"/>
              </a:buClr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Salamanca (SP)</a:t>
            </a:r>
          </a:p>
          <a:p>
            <a:pPr defTabSz="675102" fontAlgn="auto">
              <a:lnSpc>
                <a:spcPct val="100000"/>
              </a:lnSpc>
              <a:spcBef>
                <a:spcPts val="738"/>
              </a:spcBef>
              <a:spcAft>
                <a:spcPts val="0"/>
              </a:spcAft>
              <a:buClr>
                <a:srgbClr val="162372"/>
              </a:buClr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Turku (FI)</a:t>
            </a: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en-GB" sz="1181" dirty="0">
                <a:latin typeface="Poppins"/>
              </a:rPr>
              <a:t>⭢ Linz (AT)</a:t>
            </a: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en-GB" sz="1181" dirty="0">
                <a:latin typeface="Poppins"/>
              </a:rPr>
              <a:t>⭢ </a:t>
            </a:r>
            <a:r>
              <a:rPr lang="en-GB" sz="1181" dirty="0" err="1">
                <a:latin typeface="Poppins"/>
              </a:rPr>
              <a:t>Umeå</a:t>
            </a:r>
            <a:r>
              <a:rPr lang="en-GB" sz="1181" dirty="0">
                <a:latin typeface="Poppins"/>
              </a:rPr>
              <a:t> (SE)</a:t>
            </a: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en-GB" sz="1181" dirty="0">
                <a:latin typeface="Poppins"/>
              </a:rPr>
              <a:t>+ </a:t>
            </a:r>
            <a:r>
              <a:rPr lang="en-GB" sz="1181" dirty="0" err="1">
                <a:latin typeface="Poppins"/>
              </a:rPr>
              <a:t>Lviv</a:t>
            </a:r>
            <a:r>
              <a:rPr lang="en-GB" sz="1181" dirty="0">
                <a:latin typeface="Poppins"/>
              </a:rPr>
              <a:t> (UA) - Associated</a:t>
            </a: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endParaRPr lang="en-GB" sz="1181" dirty="0">
              <a:solidFill>
                <a:srgbClr val="162372"/>
              </a:solidFill>
              <a:latin typeface="Poppins"/>
            </a:endParaRP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fr-FR" sz="1772" b="1" dirty="0">
                <a:highlight>
                  <a:srgbClr val="F7D638"/>
                </a:highlight>
                <a:latin typeface="Poppins"/>
              </a:rPr>
              <a:t>65</a:t>
            </a:r>
            <a:r>
              <a:rPr lang="fr-FR" sz="1181" b="1" dirty="0">
                <a:highlight>
                  <a:srgbClr val="F7D638"/>
                </a:highlight>
                <a:latin typeface="Poppins"/>
              </a:rPr>
              <a:t> </a:t>
            </a:r>
            <a:r>
              <a:rPr lang="fr-FR" sz="1181" b="1" dirty="0">
                <a:solidFill>
                  <a:srgbClr val="162372"/>
                </a:solidFill>
                <a:highlight>
                  <a:srgbClr val="F7D638"/>
                </a:highlight>
                <a:latin typeface="Poppins"/>
              </a:rPr>
              <a:t>Associated </a:t>
            </a:r>
            <a:r>
              <a:rPr lang="fr-FR" sz="1181" b="1" dirty="0" err="1">
                <a:solidFill>
                  <a:srgbClr val="162372"/>
                </a:solidFill>
                <a:highlight>
                  <a:srgbClr val="F7D638"/>
                </a:highlight>
                <a:latin typeface="Poppins"/>
              </a:rPr>
              <a:t>Partners</a:t>
            </a:r>
            <a:endParaRPr lang="fr-FR" sz="1181" b="1" dirty="0">
              <a:solidFill>
                <a:srgbClr val="162372"/>
              </a:solidFill>
              <a:highlight>
                <a:srgbClr val="F7D638"/>
              </a:highlight>
              <a:latin typeface="Poppins"/>
            </a:endParaRP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Cities &amp; Regional Govs &amp; Agencies</a:t>
            </a: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Students Associations</a:t>
            </a: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en-GB" sz="1181" dirty="0">
                <a:solidFill>
                  <a:srgbClr val="162372"/>
                </a:solidFill>
                <a:latin typeface="Poppins"/>
              </a:rPr>
              <a:t>⭢ Science parks </a:t>
            </a:r>
            <a:r>
              <a:rPr lang="en-GB" sz="1181" dirty="0">
                <a:latin typeface="Poppins"/>
              </a:rPr>
              <a:t>&amp; SMEs &amp; Industry</a:t>
            </a: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r>
              <a:rPr lang="en-GB" sz="1181" dirty="0">
                <a:latin typeface="Poppins"/>
              </a:rPr>
              <a:t>⭢ University Hospitals &amp; SMEs &amp; Industry</a:t>
            </a:r>
          </a:p>
          <a:p>
            <a:pPr defTabSz="675102" fontAlgn="auto">
              <a:spcBef>
                <a:spcPts val="738"/>
              </a:spcBef>
              <a:spcAft>
                <a:spcPts val="0"/>
              </a:spcAft>
            </a:pPr>
            <a:endParaRPr lang="en-GB" sz="1181" dirty="0">
              <a:solidFill>
                <a:srgbClr val="162372"/>
              </a:solidFill>
              <a:latin typeface="Poppin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6100D4-986A-454A-AECD-B58292E12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54" y="1589986"/>
            <a:ext cx="4907683" cy="34721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C88E07-FDDB-4854-9E1F-854CA4E08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1" y="204139"/>
            <a:ext cx="8663167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72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83B5A6-DCC2-4A64-BBA1-DB0FD5472A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75102"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>
                <a:solidFill>
                  <a:prstClr val="white"/>
                </a:solidFill>
                <a:latin typeface="Poppins"/>
                <a:cs typeface="+mn-cs"/>
              </a:rPr>
              <a:t>European</a:t>
            </a:r>
            <a:r>
              <a:rPr lang="fr-FR" dirty="0">
                <a:solidFill>
                  <a:prstClr val="white"/>
                </a:solidFill>
                <a:latin typeface="Poppins"/>
                <a:cs typeface="+mn-cs"/>
              </a:rPr>
              <a:t> Campus of City-</a:t>
            </a:r>
            <a:r>
              <a:rPr lang="fr-FR" dirty="0" err="1">
                <a:solidFill>
                  <a:prstClr val="white"/>
                </a:solidFill>
                <a:latin typeface="Poppins"/>
                <a:cs typeface="+mn-cs"/>
              </a:rPr>
              <a:t>Universities</a:t>
            </a:r>
            <a:endParaRPr lang="fr-FR" dirty="0">
              <a:solidFill>
                <a:prstClr val="white"/>
              </a:solidFill>
              <a:latin typeface="Poppins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D1A86D-E079-480B-9365-595C9AF52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1" y="204139"/>
            <a:ext cx="8663167" cy="829128"/>
          </a:xfrm>
          <a:prstGeom prst="rect">
            <a:avLst/>
          </a:prstGeom>
        </p:spPr>
      </p:pic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4DF56272-5DCC-46ED-83B0-FBFDB746D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721759"/>
              </p:ext>
            </p:extLst>
          </p:nvPr>
        </p:nvGraphicFramePr>
        <p:xfrm>
          <a:off x="1908274" y="1620069"/>
          <a:ext cx="5005866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" name="Picture 3" descr="SDGs">
            <a:hlinkClick r:id="rId8"/>
            <a:extLst>
              <a:ext uri="{FF2B5EF4-FFF2-40B4-BE49-F238E27FC236}">
                <a16:creationId xmlns:a16="http://schemas.microsoft.com/office/drawing/2014/main" id="{A6BC59C2-0DBA-4798-92DC-306FE6125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4" t="42545" r="20506" b="33807"/>
          <a:stretch/>
        </p:blipFill>
        <p:spPr bwMode="auto">
          <a:xfrm>
            <a:off x="4007138" y="741872"/>
            <a:ext cx="808137" cy="82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SDGs">
            <a:hlinkClick r:id="rId8"/>
            <a:extLst>
              <a:ext uri="{FF2B5EF4-FFF2-40B4-BE49-F238E27FC236}">
                <a16:creationId xmlns:a16="http://schemas.microsoft.com/office/drawing/2014/main" id="{7DAE6A02-4432-46EB-88C9-8180BAC66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3" t="19137" r="35402" b="57214"/>
          <a:stretch/>
        </p:blipFill>
        <p:spPr bwMode="auto">
          <a:xfrm>
            <a:off x="6336766" y="4412051"/>
            <a:ext cx="791061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4C9AEFEE-D21F-435A-8993-DAEE06864CDC}"/>
              </a:ext>
            </a:extLst>
          </p:cNvPr>
          <p:cNvGrpSpPr/>
          <p:nvPr/>
        </p:nvGrpSpPr>
        <p:grpSpPr>
          <a:xfrm>
            <a:off x="1731934" y="4452627"/>
            <a:ext cx="710101" cy="735761"/>
            <a:chOff x="7581014" y="5075027"/>
            <a:chExt cx="1286540" cy="1333029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FEB1A33-E25B-4C84-813F-365976C21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0271" t="47675" r="38217" b="31033"/>
            <a:stretch/>
          </p:blipFill>
          <p:spPr>
            <a:xfrm>
              <a:off x="7581014" y="5075027"/>
              <a:ext cx="1281260" cy="1333029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5ACF9C-1354-4A2A-83A7-E6E056C45240}"/>
                </a:ext>
              </a:extLst>
            </p:cNvPr>
            <p:cNvSpPr/>
            <p:nvPr/>
          </p:nvSpPr>
          <p:spPr>
            <a:xfrm>
              <a:off x="7581014" y="5094442"/>
              <a:ext cx="1286540" cy="1313614"/>
            </a:xfrm>
            <a:prstGeom prst="rect">
              <a:avLst/>
            </a:prstGeom>
            <a:noFill/>
            <a:ln w="571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4" name="Picture 3" descr="SDGs">
            <a:hlinkClick r:id="rId8"/>
            <a:extLst>
              <a:ext uri="{FF2B5EF4-FFF2-40B4-BE49-F238E27FC236}">
                <a16:creationId xmlns:a16="http://schemas.microsoft.com/office/drawing/2014/main" id="{EDA66571-5A06-45AD-AF4A-F3E802EAD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3" t="19137" r="35402" b="57214"/>
          <a:stretch/>
        </p:blipFill>
        <p:spPr bwMode="auto">
          <a:xfrm>
            <a:off x="1969729" y="1631249"/>
            <a:ext cx="791061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SDGs">
            <a:hlinkClick r:id="rId8"/>
            <a:extLst>
              <a:ext uri="{FF2B5EF4-FFF2-40B4-BE49-F238E27FC236}">
                <a16:creationId xmlns:a16="http://schemas.microsoft.com/office/drawing/2014/main" id="{F3767419-3DC6-42E8-A6EE-E17365BE0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6" t="19152" r="50199" b="57199"/>
          <a:stretch/>
        </p:blipFill>
        <p:spPr bwMode="auto">
          <a:xfrm>
            <a:off x="6123078" y="1656073"/>
            <a:ext cx="791061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SDGs">
            <a:hlinkClick r:id="rId8"/>
            <a:extLst>
              <a:ext uri="{FF2B5EF4-FFF2-40B4-BE49-F238E27FC236}">
                <a16:creationId xmlns:a16="http://schemas.microsoft.com/office/drawing/2014/main" id="{E097E861-3D68-403A-9080-D17CC20F7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0" t="67095" r="50315" b="9256"/>
          <a:stretch/>
        </p:blipFill>
        <p:spPr bwMode="auto">
          <a:xfrm>
            <a:off x="2760792" y="5652517"/>
            <a:ext cx="791061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SDGs">
            <a:hlinkClick r:id="rId8"/>
            <a:extLst>
              <a:ext uri="{FF2B5EF4-FFF2-40B4-BE49-F238E27FC236}">
                <a16:creationId xmlns:a16="http://schemas.microsoft.com/office/drawing/2014/main" id="{7B8AFEEB-01A7-4BF6-8B3B-A6DA1E024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7" t="68876" r="8151" b="17817"/>
          <a:stretch/>
        </p:blipFill>
        <p:spPr bwMode="auto">
          <a:xfrm>
            <a:off x="5018887" y="5544505"/>
            <a:ext cx="966028" cy="9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55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706242" y="2150971"/>
            <a:ext cx="6619673" cy="210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97" tIns="33739" rIns="67497" bIns="33739" anchor="b" anchorCtr="0">
            <a:noAutofit/>
          </a:bodyPr>
          <a:lstStyle/>
          <a:p>
            <a:r>
              <a:rPr lang="en-GB" dirty="0"/>
              <a:t>Universities as Partners</a:t>
            </a:r>
            <a:endParaRPr dirty="0"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706242" y="4277017"/>
            <a:ext cx="4694433" cy="110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97" tIns="33739" rIns="67497" bIns="3373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GB" dirty="0" err="1"/>
              <a:t>Léonore</a:t>
            </a:r>
            <a:r>
              <a:rPr lang="en-GB" dirty="0"/>
              <a:t> </a:t>
            </a:r>
            <a:r>
              <a:rPr lang="en-GB" dirty="0" err="1"/>
              <a:t>Moncond’huy</a:t>
            </a:r>
            <a:endParaRPr lang="en-GB" dirty="0"/>
          </a:p>
          <a:p>
            <a:pPr marL="0" indent="0">
              <a:spcBef>
                <a:spcPts val="0"/>
              </a:spcBef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Mayor of Poitiers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3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706242" y="2150971"/>
            <a:ext cx="6619673" cy="210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97" tIns="33739" rIns="67497" bIns="33739" anchor="b" anchorCtr="0">
            <a:noAutofit/>
          </a:bodyPr>
          <a:lstStyle/>
          <a:p>
            <a:r>
              <a:rPr lang="en-GB" dirty="0"/>
              <a:t>Universities as Partners</a:t>
            </a:r>
            <a:endParaRPr dirty="0"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706242" y="4277017"/>
            <a:ext cx="5702532" cy="110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97" tIns="33739" rIns="67497" bIns="3373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GB" dirty="0"/>
              <a:t>Professor Ludovic </a:t>
            </a:r>
            <a:r>
              <a:rPr lang="en-GB" dirty="0" err="1"/>
              <a:t>Thilly</a:t>
            </a:r>
            <a:endParaRPr lang="en-GB" dirty="0"/>
          </a:p>
          <a:p>
            <a:pPr marL="0" indent="0">
              <a:spcBef>
                <a:spcPts val="0"/>
              </a:spcBef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Vice-Rector for a European University, Poitiers University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6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6096" y="1252757"/>
            <a:ext cx="7704855" cy="1548172"/>
          </a:xfrm>
          <a:prstGeom prst="rect">
            <a:avLst/>
          </a:prstGeom>
          <a:solidFill>
            <a:srgbClr val="AFA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  <a:ea typeface="MS PGothic" pitchFamily="34" charset="-128"/>
              </a:rPr>
              <a:t>- University of Poitiers -</a:t>
            </a:r>
          </a:p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  <a:ea typeface="MS PGothic" pitchFamily="34" charset="-128"/>
              </a:rPr>
              <a:t>2025-2030 Strategic Plan for Sustainable Development</a:t>
            </a:r>
          </a:p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  <a:latin typeface="Arial Narrow" panose="020B0606020202030204" pitchFamily="34" charset="0"/>
                <a:ea typeface="MS PGothic" pitchFamily="34" charset="-128"/>
              </a:rPr>
              <a:t>&amp; Social and Environmental Responsibility (DD&amp;RSE)</a:t>
            </a:r>
            <a:endParaRPr lang="fr-FR" sz="2800" dirty="0">
              <a:solidFill>
                <a:schemeClr val="tx1"/>
              </a:solidFill>
              <a:latin typeface="Arial Narrow" panose="020B0606020202030204" pitchFamily="34" charset="0"/>
              <a:ea typeface="MS PGothic" pitchFamily="34" charset="-128"/>
            </a:endParaRPr>
          </a:p>
        </p:txBody>
      </p:sp>
      <p:pic>
        <p:nvPicPr>
          <p:cNvPr id="12" name="Image 1"/>
          <p:cNvPicPr>
            <a:picLocks noChangeAspect="1" noChangeArrowheads="1"/>
          </p:cNvPicPr>
          <p:nvPr/>
        </p:nvPicPr>
        <p:blipFill>
          <a:blip r:embed="rId3"/>
          <a:srcRect l="12550" r="16335"/>
          <a:stretch>
            <a:fillRect/>
          </a:stretch>
        </p:blipFill>
        <p:spPr bwMode="auto">
          <a:xfrm>
            <a:off x="54139" y="3924325"/>
            <a:ext cx="2034155" cy="13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BECF53-D181-4581-A80B-2D871397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03" b="30374"/>
          <a:stretch/>
        </p:blipFill>
        <p:spPr>
          <a:xfrm>
            <a:off x="2189092" y="3915120"/>
            <a:ext cx="6812033" cy="17383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5995E0-D6C3-44A4-B456-B7DB5CC17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002" y="5778883"/>
            <a:ext cx="1228077" cy="9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0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6AA3532B-8134-48FE-A0E9-0BF895F930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86816" y="3243805"/>
            <a:ext cx="7779097" cy="661654"/>
          </a:xfrm>
        </p:spPr>
        <p:txBody>
          <a:bodyPr anchor="ctr"/>
          <a:lstStyle/>
          <a:p>
            <a:pPr algn="ctr" eaLnBrk="1" hangingPunct="1"/>
            <a:r>
              <a:rPr lang="fr-FR" altLang="fr-FR" sz="2363" b="1" dirty="0" err="1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r>
              <a:rPr lang="fr-FR" altLang="fr-FR" sz="2363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UP Strategic Plan</a:t>
            </a:r>
            <a:endParaRPr lang="fr-FR" altLang="fr-FR" sz="19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9332" name="Connecteur droit 2">
            <a:extLst>
              <a:ext uri="{FF2B5EF4-FFF2-40B4-BE49-F238E27FC236}">
                <a16:creationId xmlns:a16="http://schemas.microsoft.com/office/drawing/2014/main" id="{11A2CFDF-A40E-4D6D-93A3-D61EEBCE57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8865" y="3278064"/>
            <a:ext cx="7443118" cy="0"/>
          </a:xfrm>
          <a:prstGeom prst="line">
            <a:avLst/>
          </a:prstGeom>
          <a:noFill/>
          <a:ln w="22225" algn="ctr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333" name="Connecteur droit 5">
            <a:extLst>
              <a:ext uri="{FF2B5EF4-FFF2-40B4-BE49-F238E27FC236}">
                <a16:creationId xmlns:a16="http://schemas.microsoft.com/office/drawing/2014/main" id="{7ABBF93C-7068-441F-B691-B14D408386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59644" y="3852317"/>
            <a:ext cx="5033442" cy="0"/>
          </a:xfrm>
          <a:prstGeom prst="line">
            <a:avLst/>
          </a:prstGeom>
          <a:noFill/>
          <a:ln w="22225" algn="ctr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E8799AF-CDFD-4B31-ADDC-EA9E4D1CB379}"/>
              </a:ext>
            </a:extLst>
          </p:cNvPr>
          <p:cNvGrpSpPr/>
          <p:nvPr/>
        </p:nvGrpSpPr>
        <p:grpSpPr>
          <a:xfrm>
            <a:off x="0" y="5328481"/>
            <a:ext cx="9001125" cy="1499532"/>
            <a:chOff x="12888" y="5248839"/>
            <a:chExt cx="8880163" cy="1490909"/>
          </a:xfrm>
          <a:noFill/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79C4796-9211-4CD5-8193-31C0194C9763}"/>
                </a:ext>
              </a:extLst>
            </p:cNvPr>
            <p:cNvGrpSpPr/>
            <p:nvPr/>
          </p:nvGrpSpPr>
          <p:grpSpPr>
            <a:xfrm>
              <a:off x="12888" y="5248839"/>
              <a:ext cx="8880162" cy="1490909"/>
              <a:chOff x="12888" y="5248839"/>
              <a:chExt cx="8880162" cy="1490909"/>
            </a:xfrm>
            <a:grpFill/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2C783862-6EED-4FBC-BB62-F0A4CFB6C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88" y="5248839"/>
                <a:ext cx="8880162" cy="1490909"/>
              </a:xfrm>
              <a:prstGeom prst="rect">
                <a:avLst/>
              </a:prstGeom>
              <a:grpFill/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BDD90B-C072-45AC-AD60-765D73602E0F}"/>
                  </a:ext>
                </a:extLst>
              </p:cNvPr>
              <p:cNvSpPr/>
              <p:nvPr/>
            </p:nvSpPr>
            <p:spPr>
              <a:xfrm>
                <a:off x="6912830" y="5882337"/>
                <a:ext cx="1449153" cy="8574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9A12D5A-E1C6-42AD-A001-71F542AA1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5669" y="5871467"/>
              <a:ext cx="1157382" cy="868281"/>
            </a:xfrm>
            <a:prstGeom prst="rect">
              <a:avLst/>
            </a:prstGeom>
            <a:grpFill/>
          </p:spPr>
        </p:pic>
      </p:grpSp>
      <p:sp>
        <p:nvSpPr>
          <p:cNvPr id="99331" name="Text Box 6">
            <a:extLst>
              <a:ext uri="{FF2B5EF4-FFF2-40B4-BE49-F238E27FC236}">
                <a16:creationId xmlns:a16="http://schemas.microsoft.com/office/drawing/2014/main" id="{6E63D3BC-4428-41EC-BEF8-CEFB46336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041" y="3942903"/>
            <a:ext cx="4248472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lvl="1" indent="0">
              <a:buNone/>
              <a:defRPr/>
            </a:pPr>
            <a:r>
              <a:rPr lang="fr-FR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Regulatory</a:t>
            </a:r>
            <a:r>
              <a:rPr lang="fr-FR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framework</a:t>
            </a:r>
            <a:r>
              <a:rPr lang="fr-FR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0" lvl="1" indent="0">
              <a:buNone/>
              <a:defRPr/>
            </a:pPr>
            <a:r>
              <a:rPr lang="fr-FR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Institutional</a:t>
            </a:r>
            <a:r>
              <a:rPr lang="fr-FR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strategy</a:t>
            </a:r>
            <a:endParaRPr lang="fr-FR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marL="0" lvl="1" indent="0">
              <a:buNone/>
              <a:defRPr/>
            </a:pP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Priority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UN 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SDGs</a:t>
            </a:r>
            <a:endParaRPr lang="fr-FR" sz="1800" dirty="0">
              <a:latin typeface="+mn-lt"/>
              <a:cs typeface="Times New Roman" panose="02020603050405020304" pitchFamily="18" charset="0"/>
            </a:endParaRPr>
          </a:p>
          <a:p>
            <a:pPr marL="0" lvl="1" indent="0">
              <a:buNone/>
              <a:defRPr/>
            </a:pPr>
            <a:r>
              <a:rPr lang="fr-FR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DD&amp;RSE Strategic Plan &amp; Label</a:t>
            </a:r>
          </a:p>
          <a:p>
            <a:pPr marL="0" lvl="1" indent="0">
              <a:buNone/>
              <a:defRPr/>
            </a:pPr>
            <a:r>
              <a:rPr lang="fr-FR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EC2U Alliance of </a:t>
            </a:r>
            <a:r>
              <a:rPr lang="fr-FR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European</a:t>
            </a:r>
            <a:r>
              <a:rPr lang="fr-FR" sz="18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Universities</a:t>
            </a:r>
            <a:endParaRPr lang="fr-FR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23BD41A-74D1-4BDC-A797-C4D7693C7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269"/>
          <a:stretch/>
        </p:blipFill>
        <p:spPr>
          <a:xfrm>
            <a:off x="0" y="-24046"/>
            <a:ext cx="9001125" cy="31111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7A0B8EE-3A12-4ADB-B573-C430B7EEC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822" y="5965642"/>
            <a:ext cx="1043917" cy="7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82" y="143905"/>
            <a:ext cx="6696744" cy="1085610"/>
          </a:xfrm>
        </p:spPr>
        <p:txBody>
          <a:bodyPr>
            <a:normAutofit/>
          </a:bodyPr>
          <a:lstStyle/>
          <a:p>
            <a:r>
              <a:rPr lang="fr-FR" sz="3200" b="1" dirty="0" err="1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Regulatory</a:t>
            </a:r>
            <a:r>
              <a:rPr lang="fr-FR" sz="3200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</a:t>
            </a:r>
            <a:r>
              <a:rPr lang="fr-FR" sz="3200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8D6B187-FB38-4FDB-824E-A9E130A693FE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4" name="Image 1">
              <a:extLst>
                <a:ext uri="{FF2B5EF4-FFF2-40B4-BE49-F238E27FC236}">
                  <a16:creationId xmlns:a16="http://schemas.microsoft.com/office/drawing/2014/main" id="{07442759-7D5D-49B0-9326-15BC416E2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FF4825A-13F0-4784-A937-83086C819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183DD6B-2038-4C6D-BCD8-508678B29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2" b="3499"/>
          <a:stretch/>
        </p:blipFill>
        <p:spPr>
          <a:xfrm>
            <a:off x="2417295" y="3204245"/>
            <a:ext cx="1884072" cy="2772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99543C6-957E-431A-AE0B-2F2BE0F845A4}"/>
              </a:ext>
            </a:extLst>
          </p:cNvPr>
          <p:cNvSpPr txBox="1"/>
          <p:nvPr/>
        </p:nvSpPr>
        <p:spPr>
          <a:xfrm>
            <a:off x="4460735" y="4479489"/>
            <a:ext cx="455615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B897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Recent evolution of French Higher Education regulations</a:t>
            </a:r>
          </a:p>
          <a:p>
            <a:endParaRPr lang="en-GB" sz="13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300" dirty="0"/>
              <a:t>DD&amp;RSE </a:t>
            </a:r>
            <a:r>
              <a:rPr lang="en-GB" sz="1300" b="1" dirty="0">
                <a:solidFill>
                  <a:srgbClr val="9B8977"/>
                </a:solidFill>
              </a:rPr>
              <a:t>strategic plan</a:t>
            </a:r>
            <a:r>
              <a:rPr lang="en-GB" sz="1300" dirty="0"/>
              <a:t> is </a:t>
            </a:r>
            <a:r>
              <a:rPr lang="en-GB" sz="1300" b="1" dirty="0">
                <a:solidFill>
                  <a:srgbClr val="C32838"/>
                </a:solidFill>
              </a:rPr>
              <a:t>mandatory since 2024</a:t>
            </a:r>
          </a:p>
          <a:p>
            <a:endParaRPr lang="en-GB" sz="13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300" b="1" dirty="0">
                <a:solidFill>
                  <a:srgbClr val="9B8977"/>
                </a:solidFill>
              </a:rPr>
              <a:t>Student education </a:t>
            </a:r>
            <a:r>
              <a:rPr lang="en-GB" sz="1300" dirty="0"/>
              <a:t>to ecological transition and sustainable development is </a:t>
            </a:r>
            <a:r>
              <a:rPr lang="en-GB" sz="1300" b="1" dirty="0">
                <a:solidFill>
                  <a:srgbClr val="C32838"/>
                </a:solidFill>
              </a:rPr>
              <a:t>mandatory since 2025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3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300" dirty="0"/>
              <a:t>Decree on the </a:t>
            </a:r>
            <a:r>
              <a:rPr lang="en-GB" sz="1300" b="1" dirty="0">
                <a:solidFill>
                  <a:srgbClr val="9B8977"/>
                </a:solidFill>
              </a:rPr>
              <a:t>reduction of energy consumption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E9BE10A-734E-4053-B01E-2C8783090E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38" t="12667" r="40367" b="3967"/>
          <a:stretch/>
        </p:blipFill>
        <p:spPr>
          <a:xfrm>
            <a:off x="288094" y="2736193"/>
            <a:ext cx="1974231" cy="2772308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76C4060-759C-4A51-A156-11F42B54DB2A}"/>
              </a:ext>
            </a:extLst>
          </p:cNvPr>
          <p:cNvSpPr txBox="1"/>
          <p:nvPr/>
        </p:nvSpPr>
        <p:spPr>
          <a:xfrm>
            <a:off x="704567" y="1098795"/>
            <a:ext cx="5292588" cy="1292662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300" dirty="0">
                <a:solidFill>
                  <a:schemeClr val="bg1"/>
                </a:solidFill>
              </a:rPr>
              <a:t>The </a:t>
            </a:r>
            <a:r>
              <a:rPr lang="fr-FR" sz="1300" dirty="0" err="1">
                <a:solidFill>
                  <a:schemeClr val="bg1"/>
                </a:solidFill>
              </a:rPr>
              <a:t>University</a:t>
            </a:r>
            <a:r>
              <a:rPr lang="fr-FR" sz="1300" dirty="0">
                <a:solidFill>
                  <a:schemeClr val="bg1"/>
                </a:solidFill>
              </a:rPr>
              <a:t> of Poitiers </a:t>
            </a:r>
            <a:r>
              <a:rPr lang="fr-FR" sz="1300" dirty="0" err="1">
                <a:solidFill>
                  <a:schemeClr val="bg1"/>
                </a:solidFill>
              </a:rPr>
              <a:t>is</a:t>
            </a:r>
            <a:r>
              <a:rPr lang="fr-FR" sz="1300" dirty="0">
                <a:solidFill>
                  <a:schemeClr val="bg1"/>
                </a:solidFill>
              </a:rPr>
              <a:t> a </a:t>
            </a:r>
            <a:r>
              <a:rPr lang="fr-FR" sz="1300" b="1" dirty="0" err="1">
                <a:solidFill>
                  <a:schemeClr val="bg1"/>
                </a:solidFill>
              </a:rPr>
              <a:t>pioneer</a:t>
            </a:r>
            <a:r>
              <a:rPr lang="fr-FR" sz="1300" dirty="0">
                <a:solidFill>
                  <a:schemeClr val="bg1"/>
                </a:solidFill>
              </a:rPr>
              <a:t> in the </a:t>
            </a:r>
            <a:r>
              <a:rPr lang="fr-FR" sz="1300" dirty="0" err="1">
                <a:solidFill>
                  <a:schemeClr val="bg1"/>
                </a:solidFill>
              </a:rPr>
              <a:t>field</a:t>
            </a:r>
            <a:r>
              <a:rPr lang="fr-FR" sz="1300" dirty="0">
                <a:solidFill>
                  <a:schemeClr val="bg1"/>
                </a:solidFill>
              </a:rPr>
              <a:t> of </a:t>
            </a:r>
            <a:r>
              <a:rPr lang="fr-FR" sz="1300" dirty="0" err="1">
                <a:solidFill>
                  <a:schemeClr val="bg1"/>
                </a:solidFill>
              </a:rPr>
              <a:t>Sustainable</a:t>
            </a:r>
            <a:r>
              <a:rPr lang="fr-FR" sz="1300" dirty="0">
                <a:solidFill>
                  <a:schemeClr val="bg1"/>
                </a:solidFill>
              </a:rPr>
              <a:t> </a:t>
            </a:r>
            <a:r>
              <a:rPr lang="fr-FR" sz="1300" dirty="0" err="1">
                <a:solidFill>
                  <a:schemeClr val="bg1"/>
                </a:solidFill>
              </a:rPr>
              <a:t>Development</a:t>
            </a:r>
            <a:r>
              <a:rPr lang="fr-FR" sz="1300" dirty="0">
                <a:solidFill>
                  <a:schemeClr val="bg1"/>
                </a:solidFill>
              </a:rPr>
              <a:t> &amp; Social and </a:t>
            </a:r>
            <a:r>
              <a:rPr lang="fr-FR" sz="1300" dirty="0" err="1">
                <a:solidFill>
                  <a:schemeClr val="bg1"/>
                </a:solidFill>
              </a:rPr>
              <a:t>Environmental</a:t>
            </a:r>
            <a:r>
              <a:rPr lang="fr-FR" sz="1300" dirty="0">
                <a:solidFill>
                  <a:schemeClr val="bg1"/>
                </a:solidFill>
              </a:rPr>
              <a:t> </a:t>
            </a:r>
            <a:r>
              <a:rPr lang="fr-FR" sz="1300" dirty="0" err="1">
                <a:solidFill>
                  <a:schemeClr val="bg1"/>
                </a:solidFill>
              </a:rPr>
              <a:t>Responsibility</a:t>
            </a:r>
            <a:r>
              <a:rPr lang="fr-FR" sz="1300" dirty="0">
                <a:solidFill>
                  <a:schemeClr val="bg1"/>
                </a:solidFill>
              </a:rPr>
              <a:t>:</a:t>
            </a:r>
          </a:p>
          <a:p>
            <a:pPr algn="just"/>
            <a:endParaRPr lang="fr-FR" sz="13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bg1"/>
                </a:solidFill>
              </a:rPr>
              <a:t>2010: first DD&amp;RSE roadmap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fr-FR" sz="13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chemeClr val="bg1"/>
                </a:solidFill>
              </a:rPr>
              <a:t>2016: first French </a:t>
            </a:r>
            <a:r>
              <a:rPr lang="fr-FR" sz="1300" dirty="0" err="1">
                <a:solidFill>
                  <a:schemeClr val="bg1"/>
                </a:solidFill>
              </a:rPr>
              <a:t>University</a:t>
            </a:r>
            <a:r>
              <a:rPr lang="fr-FR" sz="1300" dirty="0">
                <a:solidFill>
                  <a:schemeClr val="bg1"/>
                </a:solidFill>
              </a:rPr>
              <a:t> </a:t>
            </a:r>
            <a:r>
              <a:rPr lang="fr-FR" sz="1300" dirty="0" err="1">
                <a:solidFill>
                  <a:schemeClr val="bg1"/>
                </a:solidFill>
              </a:rPr>
              <a:t>with</a:t>
            </a:r>
            <a:r>
              <a:rPr lang="fr-FR" sz="1300" dirty="0">
                <a:solidFill>
                  <a:schemeClr val="bg1"/>
                </a:solidFill>
              </a:rPr>
              <a:t> DD&amp;RSE label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242B3D-8F50-4287-B352-52A380EAC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7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82" y="143905"/>
            <a:ext cx="6696744" cy="1085610"/>
          </a:xfrm>
        </p:spPr>
        <p:txBody>
          <a:bodyPr>
            <a:normAutofit/>
          </a:bodyPr>
          <a:lstStyle/>
          <a:p>
            <a:r>
              <a:rPr lang="fr-FR" sz="3200" b="1" dirty="0" err="1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Institutional</a:t>
            </a:r>
            <a:r>
              <a:rPr lang="fr-FR" sz="3200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endParaRPr lang="fr-FR" sz="3200" b="1" dirty="0">
              <a:solidFill>
                <a:srgbClr val="9B89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8D6B187-FB38-4FDB-824E-A9E130A693FE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4" name="Image 1">
              <a:extLst>
                <a:ext uri="{FF2B5EF4-FFF2-40B4-BE49-F238E27FC236}">
                  <a16:creationId xmlns:a16="http://schemas.microsoft.com/office/drawing/2014/main" id="{07442759-7D5D-49B0-9326-15BC416E2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FF4825A-13F0-4784-A937-83086C819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017D9EFF-4181-44A3-9E9F-4E020E29D4D5}"/>
              </a:ext>
            </a:extLst>
          </p:cNvPr>
          <p:cNvSpPr txBox="1"/>
          <p:nvPr/>
        </p:nvSpPr>
        <p:spPr>
          <a:xfrm>
            <a:off x="1704249" y="4939361"/>
            <a:ext cx="2655001" cy="33855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Partnerships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6E68DB-1943-4E14-946C-BDD525F60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019" y="5684949"/>
            <a:ext cx="1653591" cy="9315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959915-FADA-4B3D-AD86-FD90CA0EF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94" y="5792188"/>
            <a:ext cx="1576752" cy="6480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BCAE7A-947E-45BD-A8AB-AADE3AEB6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130" y="5688056"/>
            <a:ext cx="1132600" cy="86409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FB9025F-88F6-4241-B3F7-C740AD4336D7}"/>
              </a:ext>
            </a:extLst>
          </p:cNvPr>
          <p:cNvSpPr txBox="1"/>
          <p:nvPr/>
        </p:nvSpPr>
        <p:spPr>
          <a:xfrm>
            <a:off x="3109517" y="1645634"/>
            <a:ext cx="2818942" cy="33855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Transformative programmes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A13C49E-E674-443E-A916-C8FEDBCAA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526" y="2219014"/>
            <a:ext cx="1152128" cy="8640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0742CCA-F71B-47AE-A6D7-DD88EFA24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386" y="2116725"/>
            <a:ext cx="1337294" cy="86409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B2E5EB-15DE-42FE-96EC-ABA6D8A8E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510" y="2280871"/>
            <a:ext cx="846248" cy="82535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5197743-FFCD-4CA2-8EB5-6B2E9ABB19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7267" y="2416857"/>
            <a:ext cx="1895838" cy="8154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ED7C86F-0389-4E7E-A572-E7099563A5E5}"/>
              </a:ext>
            </a:extLst>
          </p:cNvPr>
          <p:cNvSpPr txBox="1"/>
          <p:nvPr/>
        </p:nvSpPr>
        <p:spPr>
          <a:xfrm>
            <a:off x="6407182" y="1652769"/>
            <a:ext cx="2290812" cy="33855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Continual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improvement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E1F0439-9E3B-4EBA-B131-E8E26AA8C2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384" t="8740" r="21027"/>
          <a:stretch/>
        </p:blipFill>
        <p:spPr>
          <a:xfrm>
            <a:off x="6653097" y="3608192"/>
            <a:ext cx="1780007" cy="256453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123EFF9-2FC4-4F2D-9910-BCBECD1EAAE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120" t="13541" r="33153" b="75479"/>
          <a:stretch/>
        </p:blipFill>
        <p:spPr>
          <a:xfrm>
            <a:off x="186242" y="2031301"/>
            <a:ext cx="2232248" cy="86409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4B816B3-F1C4-4F7D-927B-0AB9B3E93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119" t="40692" r="30976" b="48357"/>
          <a:stretch/>
        </p:blipFill>
        <p:spPr>
          <a:xfrm>
            <a:off x="56509" y="2841586"/>
            <a:ext cx="2556285" cy="83685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CF5B162-97C2-4E2E-92CF-03A022998E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09" t="69337" r="32916" b="21343"/>
          <a:stretch/>
        </p:blipFill>
        <p:spPr>
          <a:xfrm>
            <a:off x="141728" y="3773667"/>
            <a:ext cx="2324900" cy="757598"/>
          </a:xfrm>
          <a:prstGeom prst="rect">
            <a:avLst/>
          </a:prstGeom>
        </p:spPr>
      </p:pic>
      <p:pic>
        <p:nvPicPr>
          <p:cNvPr id="29" name="Espace réservé du contenu 7">
            <a:extLst>
              <a:ext uri="{FF2B5EF4-FFF2-40B4-BE49-F238E27FC236}">
                <a16:creationId xmlns:a16="http://schemas.microsoft.com/office/drawing/2014/main" id="{2348646F-CE2A-481F-AEE7-38E648C1F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22" r="57597" b="-1"/>
          <a:stretch/>
        </p:blipFill>
        <p:spPr>
          <a:xfrm>
            <a:off x="3105390" y="3223093"/>
            <a:ext cx="2980251" cy="1400991"/>
          </a:xfrm>
          <a:solidFill>
            <a:schemeClr val="bg1"/>
          </a:solidFill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ABC6C36-8CA0-4F67-ADF7-253834DA0991}"/>
              </a:ext>
            </a:extLst>
          </p:cNvPr>
          <p:cNvCxnSpPr/>
          <p:nvPr/>
        </p:nvCxnSpPr>
        <p:spPr>
          <a:xfrm>
            <a:off x="6160500" y="1677081"/>
            <a:ext cx="0" cy="4587504"/>
          </a:xfrm>
          <a:prstGeom prst="line">
            <a:avLst/>
          </a:prstGeom>
          <a:ln w="57150">
            <a:solidFill>
              <a:srgbClr val="BDAD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9FDC9F35-6F8B-47E4-951C-F69592BDF935}"/>
              </a:ext>
            </a:extLst>
          </p:cNvPr>
          <p:cNvSpPr txBox="1"/>
          <p:nvPr/>
        </p:nvSpPr>
        <p:spPr>
          <a:xfrm>
            <a:off x="141728" y="1650205"/>
            <a:ext cx="2321277" cy="33855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Strategic Missions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CBE7CA-6409-44B2-BD53-29D62148BC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600" t="79439" r="78800" b="5201"/>
          <a:stretch/>
        </p:blipFill>
        <p:spPr>
          <a:xfrm>
            <a:off x="167978" y="5755033"/>
            <a:ext cx="1543375" cy="63863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7BADBC7-A5F7-401E-9E15-E97DAD8631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5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82" y="143905"/>
            <a:ext cx="6696744" cy="1085610"/>
          </a:xfrm>
        </p:spPr>
        <p:txBody>
          <a:bodyPr>
            <a:normAutofit/>
          </a:bodyPr>
          <a:lstStyle/>
          <a:p>
            <a:r>
              <a:rPr lang="fr-FR" sz="3200" b="1" dirty="0" err="1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Priority</a:t>
            </a:r>
            <a:r>
              <a:rPr lang="fr-FR" sz="3200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contributive UN </a:t>
            </a:r>
            <a:r>
              <a:rPr lang="fr-FR" sz="3200" b="1" dirty="0" err="1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SDGs</a:t>
            </a:r>
            <a:endParaRPr lang="fr-FR" sz="3200" b="1" dirty="0">
              <a:solidFill>
                <a:srgbClr val="9B897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8D6B187-FB38-4FDB-824E-A9E130A693FE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4" name="Image 1">
              <a:extLst>
                <a:ext uri="{FF2B5EF4-FFF2-40B4-BE49-F238E27FC236}">
                  <a16:creationId xmlns:a16="http://schemas.microsoft.com/office/drawing/2014/main" id="{07442759-7D5D-49B0-9326-15BC416E2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FF4825A-13F0-4784-A937-83086C819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35B041B-EF73-482B-ABB8-B330F46E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295" y="3348417"/>
            <a:ext cx="1069294" cy="10692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661484-608D-4850-A199-978E17A46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338" y="2137644"/>
            <a:ext cx="1069294" cy="10692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992367-9349-4F32-944D-6789C82C4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295" y="4563944"/>
            <a:ext cx="1069294" cy="10692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3799E5C-83F0-4D1B-B467-48F9F45AA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223" y="2136935"/>
            <a:ext cx="910773" cy="91077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D08176C-D82F-4375-AFD9-C4352A447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996" y="2136935"/>
            <a:ext cx="910773" cy="9107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31EFADA-9EE6-4072-A6DA-36E66109A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0382" y="2136935"/>
            <a:ext cx="910773" cy="91077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A544D7A-B9A1-4661-8EB2-5285D0FDA5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5768" y="2131128"/>
            <a:ext cx="910773" cy="9107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884D11A-6E6C-4DA3-80D6-F3D27D97FC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1258" y="3352674"/>
            <a:ext cx="910773" cy="91077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06D0379-2A93-45F7-A735-5E1F3FE9C4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4996" y="3356961"/>
            <a:ext cx="910773" cy="91077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E5D43AE-6062-4EB4-9AE3-8F35F2A76D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8734" y="3349431"/>
            <a:ext cx="910773" cy="9107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690A1B3-3435-4369-B2D3-AD72034DC7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5767" y="3356961"/>
            <a:ext cx="910773" cy="91077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23074F3-42DF-4AF5-89DD-011A2D8FAC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3677" y="4568201"/>
            <a:ext cx="910773" cy="91077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F3136C4-9121-4CDE-ACE2-1E13E34530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996" y="4568200"/>
            <a:ext cx="910773" cy="91077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5ECDF41-A98F-4E8D-B9CE-85876D6CD1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8722" y="4568200"/>
            <a:ext cx="910773" cy="91077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6C45B13-C756-4214-AEC1-10AF5B73BF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10382" y="4563944"/>
            <a:ext cx="910773" cy="91077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223B273-746A-43F8-A8FF-715517B950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68734" y="5726364"/>
            <a:ext cx="910773" cy="91077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63CAAD0-B7C4-45CA-B2CB-6A560237A3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18540" y="5726364"/>
            <a:ext cx="910773" cy="91077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56958468-967B-441F-90EF-C8EDD3B0762B}"/>
              </a:ext>
            </a:extLst>
          </p:cNvPr>
          <p:cNvSpPr txBox="1"/>
          <p:nvPr/>
        </p:nvSpPr>
        <p:spPr>
          <a:xfrm>
            <a:off x="1271255" y="1558804"/>
            <a:ext cx="1762241" cy="33855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</a:rPr>
              <a:t>Priority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SDGs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1EC952C-C1E9-4670-B9D4-D32BEC3C7F97}"/>
              </a:ext>
            </a:extLst>
          </p:cNvPr>
          <p:cNvSpPr txBox="1"/>
          <p:nvPr/>
        </p:nvSpPr>
        <p:spPr>
          <a:xfrm>
            <a:off x="4889608" y="1558804"/>
            <a:ext cx="2013922" cy="338554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Contributive </a:t>
            </a:r>
            <a:r>
              <a:rPr lang="fr-FR" sz="1600" dirty="0" err="1">
                <a:solidFill>
                  <a:schemeClr val="bg1"/>
                </a:solidFill>
              </a:rPr>
              <a:t>SDGs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27" name="Picture 3" descr="SDGs">
            <a:hlinkClick r:id="rId21"/>
            <a:extLst>
              <a:ext uri="{FF2B5EF4-FFF2-40B4-BE49-F238E27FC236}">
                <a16:creationId xmlns:a16="http://schemas.microsoft.com/office/drawing/2014/main" id="{28F56718-B826-47C7-842A-BD4C950F2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3085" r="35291" b="83202"/>
          <a:stretch/>
        </p:blipFill>
        <p:spPr bwMode="auto">
          <a:xfrm>
            <a:off x="1215277" y="5839993"/>
            <a:ext cx="2917155" cy="8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SDGs">
            <a:hlinkClick r:id="rId21"/>
            <a:extLst>
              <a:ext uri="{FF2B5EF4-FFF2-40B4-BE49-F238E27FC236}">
                <a16:creationId xmlns:a16="http://schemas.microsoft.com/office/drawing/2014/main" id="{2EAD1B01-99B8-48D4-AC6D-F7D2949DD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2" t="69253" r="8610" b="17525"/>
          <a:stretch/>
        </p:blipFill>
        <p:spPr bwMode="auto">
          <a:xfrm>
            <a:off x="18683" y="5569574"/>
            <a:ext cx="1227642" cy="122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CE254BD-0AAD-45E3-AD54-8BA72674191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5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082" y="143905"/>
            <a:ext cx="6696744" cy="1085610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DD&amp;RSE Strategic Plan &amp; Label: </a:t>
            </a:r>
            <a:br>
              <a:rPr lang="fr-FR" sz="3200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200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</a:t>
            </a:r>
            <a:r>
              <a:rPr lang="fr-FR" sz="3200" b="1" dirty="0" err="1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priority</a:t>
            </a:r>
            <a:r>
              <a:rPr lang="fr-FR" sz="3200" b="1" dirty="0">
                <a:solidFill>
                  <a:srgbClr val="9B897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axes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886C8AE-9976-41B2-9273-F7529269E76A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3" name="Image 1"/>
            <p:cNvPicPr>
              <a:picLocks noChangeAspect="1" noChangeArrowheads="1"/>
            </p:cNvPicPr>
            <p:nvPr/>
          </p:nvPicPr>
          <p:blipFill>
            <a:blip r:embed="rId3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47069C-FB04-4191-861A-C9D20AE8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78CDE1AC-38DD-42A1-9966-F90C2666F0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92302"/>
              </p:ext>
            </p:extLst>
          </p:nvPr>
        </p:nvGraphicFramePr>
        <p:xfrm>
          <a:off x="628941" y="1525080"/>
          <a:ext cx="7832061" cy="2255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C2B596E9-D12E-47AD-9EDA-D40E157FE3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911489"/>
              </p:ext>
            </p:extLst>
          </p:nvPr>
        </p:nvGraphicFramePr>
        <p:xfrm>
          <a:off x="628941" y="4188863"/>
          <a:ext cx="7832061" cy="211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1E0E774-3702-4FD8-A459-231CCD8D03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5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A78CCC27-3BE6-403F-8DA1-24119D902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041334"/>
              </p:ext>
            </p:extLst>
          </p:nvPr>
        </p:nvGraphicFramePr>
        <p:xfrm>
          <a:off x="1544043" y="218920"/>
          <a:ext cx="6000750" cy="261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e 9">
            <a:extLst>
              <a:ext uri="{FF2B5EF4-FFF2-40B4-BE49-F238E27FC236}">
                <a16:creationId xmlns:a16="http://schemas.microsoft.com/office/drawing/2014/main" id="{6886C8AE-9976-41B2-9273-F7529269E76A}"/>
              </a:ext>
            </a:extLst>
          </p:cNvPr>
          <p:cNvGrpSpPr/>
          <p:nvPr/>
        </p:nvGrpSpPr>
        <p:grpSpPr>
          <a:xfrm>
            <a:off x="6537267" y="256893"/>
            <a:ext cx="2293311" cy="859633"/>
            <a:chOff x="6395553" y="5621478"/>
            <a:chExt cx="2293311" cy="859633"/>
          </a:xfrm>
        </p:grpSpPr>
        <p:pic>
          <p:nvPicPr>
            <p:cNvPr id="13" name="Image 1"/>
            <p:cNvPicPr>
              <a:picLocks noChangeAspect="1" noChangeArrowheads="1"/>
            </p:cNvPicPr>
            <p:nvPr/>
          </p:nvPicPr>
          <p:blipFill>
            <a:blip r:embed="rId8"/>
            <a:srcRect l="12550" r="16335"/>
            <a:stretch>
              <a:fillRect/>
            </a:stretch>
          </p:blipFill>
          <p:spPr bwMode="auto">
            <a:xfrm>
              <a:off x="7403079" y="5621478"/>
              <a:ext cx="1285785" cy="859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47069C-FB04-4191-861A-C9D20AE8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5553" y="5621479"/>
              <a:ext cx="962546" cy="859632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7D61178-3A88-49AE-8CD9-C0FADFDDEF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118" y="2281556"/>
            <a:ext cx="1996026" cy="3662611"/>
          </a:xfrm>
          <a:prstGeom prst="rect">
            <a:avLst/>
          </a:prstGeom>
        </p:spPr>
      </p:pic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1AD41A3E-BC34-4C5F-A711-CCDC647FDD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662474"/>
              </p:ext>
            </p:extLst>
          </p:nvPr>
        </p:nvGraphicFramePr>
        <p:xfrm>
          <a:off x="2700362" y="2052117"/>
          <a:ext cx="5610682" cy="3333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9D11A733-DC92-B797-5E72-DBF9A91A0BFA}"/>
              </a:ext>
            </a:extLst>
          </p:cNvPr>
          <p:cNvSpPr txBox="1"/>
          <p:nvPr/>
        </p:nvSpPr>
        <p:spPr>
          <a:xfrm>
            <a:off x="2808374" y="3102037"/>
            <a:ext cx="828092" cy="21544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+mn-lt"/>
              </a:rPr>
              <a:t>2025</a:t>
            </a:r>
          </a:p>
          <a:p>
            <a:pPr algn="ctr"/>
            <a:endParaRPr lang="fr-FR" sz="3400" b="1" dirty="0">
              <a:latin typeface="+mn-lt"/>
            </a:endParaRPr>
          </a:p>
          <a:p>
            <a:pPr algn="ctr"/>
            <a:r>
              <a:rPr lang="fr-FR" sz="2200" b="1" dirty="0">
                <a:latin typeface="+mn-lt"/>
              </a:rPr>
              <a:t>2026</a:t>
            </a:r>
          </a:p>
          <a:p>
            <a:pPr algn="ctr"/>
            <a:endParaRPr lang="fr-FR" sz="3400" b="1" dirty="0">
              <a:latin typeface="+mn-lt"/>
            </a:endParaRPr>
          </a:p>
          <a:p>
            <a:pPr algn="ctr"/>
            <a:r>
              <a:rPr lang="fr-FR" sz="2200" b="1" dirty="0">
                <a:latin typeface="+mn-lt"/>
              </a:rPr>
              <a:t>2027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BC6871-287B-68E9-AC1E-5AD6D0F6DB9C}"/>
              </a:ext>
            </a:extLst>
          </p:cNvPr>
          <p:cNvSpPr txBox="1"/>
          <p:nvPr/>
        </p:nvSpPr>
        <p:spPr>
          <a:xfrm>
            <a:off x="612130" y="172358"/>
            <a:ext cx="5610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93C57F"/>
                </a:solidFill>
                <a:latin typeface="+mn-lt"/>
              </a:rPr>
              <a:t>Axe 1: </a:t>
            </a:r>
            <a:r>
              <a:rPr lang="fr-FR" sz="2000" b="1" dirty="0" err="1">
                <a:solidFill>
                  <a:srgbClr val="93C57F"/>
                </a:solidFill>
                <a:latin typeface="+mn-lt"/>
              </a:rPr>
              <a:t>Governance</a:t>
            </a:r>
            <a:endParaRPr lang="fr-FR" sz="2000" b="1" dirty="0">
              <a:solidFill>
                <a:srgbClr val="93C57F"/>
              </a:solidFill>
              <a:latin typeface="+mn-lt"/>
            </a:endParaRPr>
          </a:p>
          <a:p>
            <a:r>
              <a:rPr lang="fr-FR" sz="2000" b="1" dirty="0">
                <a:latin typeface="+mn-lt"/>
              </a:rPr>
              <a:t>Promote the </a:t>
            </a:r>
            <a:r>
              <a:rPr lang="fr-FR" sz="2000" b="1" dirty="0" err="1">
                <a:latin typeface="+mn-lt"/>
              </a:rPr>
              <a:t>leading</a:t>
            </a:r>
            <a:r>
              <a:rPr lang="fr-FR" sz="2000" b="1" dirty="0">
                <a:latin typeface="+mn-lt"/>
              </a:rPr>
              <a:t> </a:t>
            </a:r>
            <a:r>
              <a:rPr lang="fr-FR" sz="2000" b="1" dirty="0" err="1">
                <a:latin typeface="+mn-lt"/>
              </a:rPr>
              <a:t>role</a:t>
            </a:r>
            <a:r>
              <a:rPr lang="fr-FR" sz="2000" b="1" dirty="0">
                <a:latin typeface="+mn-lt"/>
              </a:rPr>
              <a:t> of the </a:t>
            </a:r>
            <a:r>
              <a:rPr lang="fr-FR" sz="2000" b="1" dirty="0" err="1">
                <a:latin typeface="+mn-lt"/>
              </a:rPr>
              <a:t>university</a:t>
            </a:r>
            <a:r>
              <a:rPr lang="fr-FR" sz="2000" b="1" dirty="0">
                <a:latin typeface="+mn-lt"/>
              </a:rPr>
              <a:t> in DD&amp;RSE at all territorial </a:t>
            </a:r>
            <a:r>
              <a:rPr lang="fr-FR" sz="2000" b="1" dirty="0" err="1">
                <a:latin typeface="+mn-lt"/>
              </a:rPr>
              <a:t>levels</a:t>
            </a:r>
            <a:endParaRPr lang="fr-FR" sz="2000" b="1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4F9F9-7E37-EE2C-3BA2-8669B885534D}"/>
              </a:ext>
            </a:extLst>
          </p:cNvPr>
          <p:cNvSpPr/>
          <p:nvPr/>
        </p:nvSpPr>
        <p:spPr>
          <a:xfrm>
            <a:off x="504118" y="275392"/>
            <a:ext cx="63032" cy="828000"/>
          </a:xfrm>
          <a:prstGeom prst="rect">
            <a:avLst/>
          </a:prstGeom>
          <a:solidFill>
            <a:srgbClr val="A4E0C2"/>
          </a:solidFill>
          <a:ln>
            <a:noFill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endParaRPr lang="fr-FR" sz="16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AE3AF29-0084-472B-B2A1-87916AC2ED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1164" y="265330"/>
            <a:ext cx="1123629" cy="8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3982"/>
      </p:ext>
    </p:extLst>
  </p:cSld>
  <p:clrMapOvr>
    <a:masterClrMapping/>
  </p:clrMapOvr>
</p:sld>
</file>

<file path=ppt/theme/theme1.xml><?xml version="1.0" encoding="utf-8"?>
<a:theme xmlns:a="http://schemas.openxmlformats.org/drawingml/2006/main" name="VERT">
  <a:themeElements>
    <a:clrScheme name="VERT 1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8A3685"/>
      </a:accent1>
      <a:accent2>
        <a:srgbClr val="ACC22D"/>
      </a:accent2>
      <a:accent3>
        <a:srgbClr val="FFFFFF"/>
      </a:accent3>
      <a:accent4>
        <a:srgbClr val="000000"/>
      </a:accent4>
      <a:accent5>
        <a:srgbClr val="C4AEC2"/>
      </a:accent5>
      <a:accent6>
        <a:srgbClr val="9BB028"/>
      </a:accent6>
      <a:hlink>
        <a:srgbClr val="000000"/>
      </a:hlink>
      <a:folHlink>
        <a:srgbClr val="8A3685"/>
      </a:folHlink>
    </a:clrScheme>
    <a:fontScheme name="VERT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Arial" pitchFamily="36" charset="0"/>
            <a:cs typeface="Arial" pitchFamily="3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Arial" pitchFamily="36" charset="0"/>
            <a:cs typeface="Arial" pitchFamily="36" charset="0"/>
          </a:defRPr>
        </a:defPPr>
      </a:lstStyle>
    </a:lnDef>
  </a:objectDefaults>
  <a:extraClrSchemeLst>
    <a:extraClrScheme>
      <a:clrScheme name="VERT 1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8A3685"/>
        </a:accent1>
        <a:accent2>
          <a:srgbClr val="ACC22D"/>
        </a:accent2>
        <a:accent3>
          <a:srgbClr val="FFFFFF"/>
        </a:accent3>
        <a:accent4>
          <a:srgbClr val="000000"/>
        </a:accent4>
        <a:accent5>
          <a:srgbClr val="C4AEC2"/>
        </a:accent5>
        <a:accent6>
          <a:srgbClr val="9BB028"/>
        </a:accent6>
        <a:hlink>
          <a:srgbClr val="000000"/>
        </a:hlink>
        <a:folHlink>
          <a:srgbClr val="8A368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URPLE">
  <a:themeElements>
    <a:clrScheme name="PURPLE 1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8A3685"/>
      </a:accent1>
      <a:accent2>
        <a:srgbClr val="ACC22D"/>
      </a:accent2>
      <a:accent3>
        <a:srgbClr val="FFFFFF"/>
      </a:accent3>
      <a:accent4>
        <a:srgbClr val="000000"/>
      </a:accent4>
      <a:accent5>
        <a:srgbClr val="C4AEC2"/>
      </a:accent5>
      <a:accent6>
        <a:srgbClr val="9BB028"/>
      </a:accent6>
      <a:hlink>
        <a:srgbClr val="000000"/>
      </a:hlink>
      <a:folHlink>
        <a:srgbClr val="8A3685"/>
      </a:folHlink>
    </a:clrScheme>
    <a:fontScheme name="PURPLE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Arial" pitchFamily="36" charset="0"/>
            <a:cs typeface="Arial" pitchFamily="3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Arial" pitchFamily="36" charset="0"/>
            <a:cs typeface="Arial" pitchFamily="36" charset="0"/>
          </a:defRPr>
        </a:defPPr>
      </a:lstStyle>
    </a:lnDef>
  </a:objectDefaults>
  <a:extraClrSchemeLst>
    <a:extraClrScheme>
      <a:clrScheme name="PURPLE 1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8A3685"/>
        </a:accent1>
        <a:accent2>
          <a:srgbClr val="ACC22D"/>
        </a:accent2>
        <a:accent3>
          <a:srgbClr val="FFFFFF"/>
        </a:accent3>
        <a:accent4>
          <a:srgbClr val="000000"/>
        </a:accent4>
        <a:accent5>
          <a:srgbClr val="C4AEC2"/>
        </a:accent5>
        <a:accent6>
          <a:srgbClr val="9BB028"/>
        </a:accent6>
        <a:hlink>
          <a:srgbClr val="000000"/>
        </a:hlink>
        <a:folHlink>
          <a:srgbClr val="8A368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ème Office">
  <a:themeElements>
    <a:clrScheme name="EC2U">
      <a:dk1>
        <a:srgbClr val="162372"/>
      </a:dk1>
      <a:lt1>
        <a:sysClr val="window" lastClr="FFFFFF"/>
      </a:lt1>
      <a:dk2>
        <a:srgbClr val="162372"/>
      </a:dk2>
      <a:lt2>
        <a:srgbClr val="FFFFFF"/>
      </a:lt2>
      <a:accent1>
        <a:srgbClr val="162372"/>
      </a:accent1>
      <a:accent2>
        <a:srgbClr val="0070C0"/>
      </a:accent2>
      <a:accent3>
        <a:srgbClr val="D9E2F3"/>
      </a:accent3>
      <a:accent4>
        <a:srgbClr val="FFC000"/>
      </a:accent4>
      <a:accent5>
        <a:srgbClr val="FEE599"/>
      </a:accent5>
      <a:accent6>
        <a:srgbClr val="525252"/>
      </a:accent6>
      <a:hlink>
        <a:srgbClr val="162372"/>
      </a:hlink>
      <a:folHlink>
        <a:srgbClr val="954F72"/>
      </a:folHlink>
    </a:clrScheme>
    <a:fontScheme name="EC2U">
      <a:majorFont>
        <a:latin typeface="Poppins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spcFirstLastPara="1" vert="horz" wrap="square" lIns="91425" tIns="91425" rIns="91425" bIns="91425" rtlCol="0" anchor="b" anchorCtr="0">
        <a:noAutofit/>
      </a:bodyPr>
      <a:lstStyle>
        <a:defPPr marL="0" indent="0" algn="l">
          <a:spcBef>
            <a:spcPts val="0"/>
          </a:spcBef>
          <a:buFont typeface="Arial" panose="020B0604020202020204" pitchFamily="34" charset="0"/>
          <a:buNone/>
          <a:defRPr sz="24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oimbra Group">
      <a:dk1>
        <a:srgbClr val="0C1F61"/>
      </a:dk1>
      <a:lt1>
        <a:srgbClr val="FFFFFF"/>
      </a:lt1>
      <a:dk2>
        <a:srgbClr val="0C1F61"/>
      </a:dk2>
      <a:lt2>
        <a:srgbClr val="FEFFFF"/>
      </a:lt2>
      <a:accent1>
        <a:srgbClr val="F7F2F0"/>
      </a:accent1>
      <a:accent2>
        <a:srgbClr val="DDD3CE"/>
      </a:accent2>
      <a:accent3>
        <a:srgbClr val="0077CC"/>
      </a:accent3>
      <a:accent4>
        <a:srgbClr val="D90034"/>
      </a:accent4>
      <a:accent5>
        <a:srgbClr val="89101E"/>
      </a:accent5>
      <a:accent6>
        <a:srgbClr val="D90034"/>
      </a:accent6>
      <a:hlink>
        <a:srgbClr val="0E51CD"/>
      </a:hlink>
      <a:folHlink>
        <a:srgbClr val="6F50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Coimbra Group">
      <a:dk1>
        <a:srgbClr val="0C1F61"/>
      </a:dk1>
      <a:lt1>
        <a:srgbClr val="FFFFFF"/>
      </a:lt1>
      <a:dk2>
        <a:srgbClr val="0C1F61"/>
      </a:dk2>
      <a:lt2>
        <a:srgbClr val="FEFFFF"/>
      </a:lt2>
      <a:accent1>
        <a:srgbClr val="F7F2F0"/>
      </a:accent1>
      <a:accent2>
        <a:srgbClr val="DDD3CE"/>
      </a:accent2>
      <a:accent3>
        <a:srgbClr val="0077CC"/>
      </a:accent3>
      <a:accent4>
        <a:srgbClr val="D90034"/>
      </a:accent4>
      <a:accent5>
        <a:srgbClr val="89101E"/>
      </a:accent5>
      <a:accent6>
        <a:srgbClr val="D90034"/>
      </a:accent6>
      <a:hlink>
        <a:srgbClr val="0E51CD"/>
      </a:hlink>
      <a:folHlink>
        <a:srgbClr val="6F50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F25B427B0364E801836986D5287E7" ma:contentTypeVersion="19" ma:contentTypeDescription="Create a new document." ma:contentTypeScope="" ma:versionID="fe62f71157edfbd2304ae171dabd42be">
  <xsd:schema xmlns:xsd="http://www.w3.org/2001/XMLSchema" xmlns:xs="http://www.w3.org/2001/XMLSchema" xmlns:p="http://schemas.microsoft.com/office/2006/metadata/properties" xmlns:ns2="8581d4c4-e451-4996-917c-02bcbb0d4db4" xmlns:ns3="3bfe20fe-22dc-4249-9ce0-2158073bc72f" targetNamespace="http://schemas.microsoft.com/office/2006/metadata/properties" ma:root="true" ma:fieldsID="c08b478d3798dcb4ce51203b2cdfa502" ns2:_="" ns3:_="">
    <xsd:import namespace="8581d4c4-e451-4996-917c-02bcbb0d4db4"/>
    <xsd:import namespace="3bfe20fe-22dc-4249-9ce0-2158073bc7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1d4c4-e451-4996-917c-02bcbb0d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Afmeldingsstatus" ma:internalName="Afmeldings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5bec50a-3b81-4955-ac34-98a609113f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e20fe-22dc-4249-9ce0-2158073bc7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c5bd4e-51dc-4cb3-95ab-1fdadbf45210}" ma:internalName="TaxCatchAll" ma:showField="CatchAllData" ma:web="3bfe20fe-22dc-4249-9ce0-2158073bc7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581d4c4-e451-4996-917c-02bcbb0d4db4" xsi:nil="true"/>
    <TaxCatchAll xmlns="3bfe20fe-22dc-4249-9ce0-2158073bc72f" xsi:nil="true"/>
    <lcf76f155ced4ddcb4097134ff3c332f xmlns="8581d4c4-e451-4996-917c-02bcbb0d4d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93B3964-B655-46C9-9AFD-1112799BC630}"/>
</file>

<file path=customXml/itemProps2.xml><?xml version="1.0" encoding="utf-8"?>
<ds:datastoreItem xmlns:ds="http://schemas.openxmlformats.org/officeDocument/2006/customXml" ds:itemID="{85BBBCFB-32CF-4020-ADF0-451A497EC12E}"/>
</file>

<file path=customXml/itemProps3.xml><?xml version="1.0" encoding="utf-8"?>
<ds:datastoreItem xmlns:ds="http://schemas.openxmlformats.org/officeDocument/2006/customXml" ds:itemID="{6B0CA528-FDB5-4B50-B964-1626F3C3DDE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40735</TotalTime>
  <Words>880</Words>
  <Application>Microsoft Office PowerPoint</Application>
  <PresentationFormat>Custom</PresentationFormat>
  <Paragraphs>167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 Narrow</vt:lpstr>
      <vt:lpstr>Book Antiqua</vt:lpstr>
      <vt:lpstr>Calibri</vt:lpstr>
      <vt:lpstr>Calibri Light</vt:lpstr>
      <vt:lpstr>Lucida Grande</vt:lpstr>
      <vt:lpstr>Poppins</vt:lpstr>
      <vt:lpstr>Tahoma</vt:lpstr>
      <vt:lpstr>Tw Cen MT</vt:lpstr>
      <vt:lpstr>Verdana</vt:lpstr>
      <vt:lpstr>Wingdings</vt:lpstr>
      <vt:lpstr>VERT</vt:lpstr>
      <vt:lpstr>PURPLE</vt:lpstr>
      <vt:lpstr>Thème Office</vt:lpstr>
      <vt:lpstr>1_Thème Office</vt:lpstr>
      <vt:lpstr>Office Theme</vt:lpstr>
      <vt:lpstr>1_Office Theme</vt:lpstr>
      <vt:lpstr>Coimbra Group 40th Anniversary Climate Symposium</vt:lpstr>
      <vt:lpstr>Universities as Partners</vt:lpstr>
      <vt:lpstr>PowerPoint Presentation</vt:lpstr>
      <vt:lpstr>Context of the UP Strategic Plan</vt:lpstr>
      <vt:lpstr>Regulatory framework </vt:lpstr>
      <vt:lpstr>Institutional strategy</vt:lpstr>
      <vt:lpstr>Priority &amp; contributive UN SDGs</vt:lpstr>
      <vt:lpstr>DD&amp;RSE Strategic Plan &amp; Label:  six priority axes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Universities as Partners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 TITLE</dc:title>
  <dc:creator>EDITIONS STRATEGIQUES</dc:creator>
  <cp:lastModifiedBy>CHARILAOU, LUCY</cp:lastModifiedBy>
  <cp:revision>1142</cp:revision>
  <cp:lastPrinted>2018-02-06T08:13:24Z</cp:lastPrinted>
  <dcterms:created xsi:type="dcterms:W3CDTF">2008-07-10T14:46:58Z</dcterms:created>
  <dcterms:modified xsi:type="dcterms:W3CDTF">2025-03-20T15:54:51Z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0x0101002F4F25B427B0364E801836986D5287E7</vt:lpwstr>
  </property>
</Properties>
</file>