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935" r:id="rId5"/>
    <p:sldId id="257" r:id="rId6"/>
    <p:sldId id="274" r:id="rId7"/>
    <p:sldId id="279" r:id="rId8"/>
    <p:sldId id="591" r:id="rId9"/>
    <p:sldId id="258" r:id="rId10"/>
    <p:sldId id="500" r:id="rId11"/>
    <p:sldId id="264" r:id="rId12"/>
    <p:sldId id="6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66747-AC54-4E6E-B26B-AEF08DA4D2C4}" type="datetimeFigureOut">
              <a:rPr lang="en-GB" smtClean="0"/>
              <a:t>08/04/2025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A93774-92A8-473F-BCB5-9FC1FE641E35}" type="slidenum">
              <a:rPr lang="en-GB" smtClean="0"/>
              <a:t>‹#›</a:t>
            </a:fld>
            <a:endParaRPr lang="en-GB"/>
          </a:p>
        </p:txBody>
      </p:sp>
    </p:spTree>
    <p:extLst>
      <p:ext uri="{BB962C8B-B14F-4D97-AF65-F5344CB8AC3E}">
        <p14:creationId xmlns:p14="http://schemas.microsoft.com/office/powerpoint/2010/main" val="15855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248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83;p4:notes">
            <a:extLst>
              <a:ext uri="{FF2B5EF4-FFF2-40B4-BE49-F238E27FC236}">
                <a16:creationId xmlns:a16="http://schemas.microsoft.com/office/drawing/2014/main" id="{58C16B02-2252-E960-D19F-3859728B1E5D}"/>
              </a:ext>
            </a:extLst>
          </p:cNvPr>
          <p:cNvSpPr txBox="1">
            <a:spLocks noGrp="1" noChangeArrowheads="1"/>
          </p:cNvSpPr>
          <p:nvPr>
            <p:ph type="body" idx="1"/>
          </p:nvPr>
        </p:nvSpPr>
        <p:spPr>
          <a:noFill/>
        </p:spPr>
        <p:txBody>
          <a:bodyPr/>
          <a:lstStyle/>
          <a:p>
            <a:pPr marL="0" indent="0" eaLnBrk="1" hangingPunct="1">
              <a:buSzPts val="1100"/>
            </a:pPr>
            <a:endParaRPr lang="it-IT" altLang="it-IT" sz="1100">
              <a:latin typeface="Arial" panose="020B0604020202020204" pitchFamily="34" charset="0"/>
              <a:cs typeface="Arial" panose="020B0604020202020204" pitchFamily="34" charset="0"/>
            </a:endParaRPr>
          </a:p>
        </p:txBody>
      </p:sp>
      <p:sp>
        <p:nvSpPr>
          <p:cNvPr id="19458" name="Google Shape;84;p4:notes">
            <a:extLst>
              <a:ext uri="{FF2B5EF4-FFF2-40B4-BE49-F238E27FC236}">
                <a16:creationId xmlns:a16="http://schemas.microsoft.com/office/drawing/2014/main" id="{13C77BE8-5A3A-7463-2FE3-94596C8ECC47}"/>
              </a:ext>
            </a:extLst>
          </p:cNvPr>
          <p:cNvSpPr>
            <a:spLocks noGrp="1" noRot="1" noChangeAspect="1" noTextEdit="1"/>
          </p:cNvSpPr>
          <p:nvPr>
            <p:ph type="sldImg" idx="2"/>
          </p:nvPr>
        </p:nvSpPr>
        <p:spPr>
          <a:xfrm>
            <a:off x="381000" y="685800"/>
            <a:ext cx="6096000" cy="3429000"/>
          </a:xfrm>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a:extLst>
              <a:ext uri="{FF2B5EF4-FFF2-40B4-BE49-F238E27FC236}">
                <a16:creationId xmlns:a16="http://schemas.microsoft.com/office/drawing/2014/main" id="{2DC2B695-96EB-CC45-50E9-490D76CB46A3}"/>
              </a:ext>
            </a:extLst>
          </p:cNvPr>
          <p:cNvSpPr>
            <a:spLocks noGrp="1" noRot="1" noChangeAspect="1" noTextEdit="1"/>
          </p:cNvSpPr>
          <p:nvPr>
            <p:ph type="sldImg"/>
          </p:nvPr>
        </p:nvSpPr>
        <p:spPr>
          <a:xfrm>
            <a:off x="381000" y="685800"/>
            <a:ext cx="6096000" cy="3429000"/>
          </a:xfrm>
          <a:noFill/>
          <a:ln>
            <a:headEnd/>
            <a:tailEnd/>
          </a:ln>
        </p:spPr>
      </p:sp>
      <p:sp>
        <p:nvSpPr>
          <p:cNvPr id="21506" name="Segnaposto note 2">
            <a:extLst>
              <a:ext uri="{FF2B5EF4-FFF2-40B4-BE49-F238E27FC236}">
                <a16:creationId xmlns:a16="http://schemas.microsoft.com/office/drawing/2014/main" id="{B9391F52-AD51-6459-BA4D-C77901E5EF54}"/>
              </a:ext>
            </a:extLst>
          </p:cNvPr>
          <p:cNvSpPr txBox="1">
            <a:spLocks noGrp="1" noChangeArrowheads="1"/>
          </p:cNvSpPr>
          <p:nvPr>
            <p:ph type="body" idx="1"/>
          </p:nvPr>
        </p:nvSpPr>
        <p:spPr/>
        <p:txBody>
          <a:bodyPr/>
          <a:lstStyle/>
          <a:p>
            <a:pPr marL="158750" indent="0" eaLnBrk="1" hangingPunct="1">
              <a:buSzPts val="1100"/>
              <a:buFont typeface="Arial" panose="020B0604020202020204" pitchFamily="34" charset="0"/>
              <a:buNone/>
            </a:pPr>
            <a:endParaRPr lang="en-US" altLang="it-IT" sz="1100" dirty="0">
              <a:latin typeface="Arial" panose="020B0604020202020204" pitchFamily="34" charset="0"/>
              <a:cs typeface="Calibri" panose="020F0502020204030204" pitchFamily="34" charset="0"/>
            </a:endParaRPr>
          </a:p>
        </p:txBody>
      </p:sp>
      <p:sp>
        <p:nvSpPr>
          <p:cNvPr id="21507" name="Segnaposto numero diapositiva 3">
            <a:extLst>
              <a:ext uri="{FF2B5EF4-FFF2-40B4-BE49-F238E27FC236}">
                <a16:creationId xmlns:a16="http://schemas.microsoft.com/office/drawing/2014/main" id="{FF6F0B44-2FDA-223E-B417-20BB871254CC}"/>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15CFA108-2CD8-4614-9424-D50B541EC176}"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3</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a:extLst>
              <a:ext uri="{FF2B5EF4-FFF2-40B4-BE49-F238E27FC236}">
                <a16:creationId xmlns:a16="http://schemas.microsoft.com/office/drawing/2014/main" id="{3D4F7410-839C-AD3C-9197-DF275845842C}"/>
              </a:ext>
            </a:extLst>
          </p:cNvPr>
          <p:cNvSpPr>
            <a:spLocks noGrp="1" noRot="1" noChangeAspect="1" noTextEdit="1"/>
          </p:cNvSpPr>
          <p:nvPr>
            <p:ph type="sldImg"/>
          </p:nvPr>
        </p:nvSpPr>
        <p:spPr>
          <a:xfrm>
            <a:off x="381000" y="685800"/>
            <a:ext cx="6096000" cy="3429000"/>
          </a:xfrm>
          <a:noFill/>
          <a:ln>
            <a:headEnd/>
            <a:tailEnd/>
          </a:ln>
        </p:spPr>
      </p:sp>
      <p:sp>
        <p:nvSpPr>
          <p:cNvPr id="24578" name="Segnaposto note 2">
            <a:extLst>
              <a:ext uri="{FF2B5EF4-FFF2-40B4-BE49-F238E27FC236}">
                <a16:creationId xmlns:a16="http://schemas.microsoft.com/office/drawing/2014/main" id="{1CA0C485-6FD6-F470-F4C6-80616F4F61CB}"/>
              </a:ext>
            </a:extLst>
          </p:cNvPr>
          <p:cNvSpPr txBox="1">
            <a:spLocks noGrp="1" noChangeArrowheads="1"/>
          </p:cNvSpPr>
          <p:nvPr>
            <p:ph type="body" idx="1"/>
          </p:nvPr>
        </p:nvSpPr>
        <p:spPr/>
        <p:txBody>
          <a:bodyPr/>
          <a:lstStyle/>
          <a:p>
            <a:pPr eaLnBrk="1" hangingPunct="1">
              <a:buSzPts val="1100"/>
              <a:buFont typeface="Arial" panose="020B0604020202020204" pitchFamily="34" charset="0"/>
              <a:buChar char="●"/>
            </a:pPr>
            <a:endParaRPr lang="it-IT" altLang="it-IT" sz="1100">
              <a:latin typeface="Arial" panose="020B0604020202020204" pitchFamily="34" charset="0"/>
              <a:cs typeface="Arial" panose="020B0604020202020204" pitchFamily="34" charset="0"/>
            </a:endParaRPr>
          </a:p>
        </p:txBody>
      </p:sp>
      <p:sp>
        <p:nvSpPr>
          <p:cNvPr id="4" name="Segnaposto numero diapositiva 3">
            <a:extLst>
              <a:ext uri="{FF2B5EF4-FFF2-40B4-BE49-F238E27FC236}">
                <a16:creationId xmlns:a16="http://schemas.microsoft.com/office/drawing/2014/main" id="{155479EA-185C-88B7-BFF5-6C01AAC5B847}"/>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A3401-3A8E-427A-9AE1-0F1C9FA21957}" type="slidenum">
              <a:rPr kumimoji="0" lang="it-IT"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90;p7:notes">
            <a:extLst>
              <a:ext uri="{FF2B5EF4-FFF2-40B4-BE49-F238E27FC236}">
                <a16:creationId xmlns:a16="http://schemas.microsoft.com/office/drawing/2014/main" id="{266588CB-7F79-C165-09DA-E771FA0B5A50}"/>
              </a:ext>
            </a:extLst>
          </p:cNvPr>
          <p:cNvSpPr txBox="1">
            <a:spLocks noGrp="1" noChangeArrowheads="1"/>
          </p:cNvSpPr>
          <p:nvPr>
            <p:ph type="body" idx="1"/>
          </p:nvPr>
        </p:nvSpPr>
        <p:spPr>
          <a:noFill/>
        </p:spPr>
        <p:txBody>
          <a:bodyPr/>
          <a:lstStyle/>
          <a:p>
            <a:pPr marL="0" indent="0" eaLnBrk="1" hangingPunct="1">
              <a:buSzPts val="1100"/>
            </a:pPr>
            <a:endParaRPr lang="it-IT" altLang="it-IT" sz="1100">
              <a:latin typeface="Arial" panose="020B0604020202020204" pitchFamily="34" charset="0"/>
              <a:cs typeface="Arial" panose="020B0604020202020204" pitchFamily="34" charset="0"/>
            </a:endParaRPr>
          </a:p>
        </p:txBody>
      </p:sp>
      <p:sp>
        <p:nvSpPr>
          <p:cNvPr id="26626" name="Google Shape;91;p7:notes">
            <a:extLst>
              <a:ext uri="{FF2B5EF4-FFF2-40B4-BE49-F238E27FC236}">
                <a16:creationId xmlns:a16="http://schemas.microsoft.com/office/drawing/2014/main" id="{9BE38974-32F9-3065-2463-2465310A56A6}"/>
              </a:ext>
            </a:extLst>
          </p:cNvPr>
          <p:cNvSpPr>
            <a:spLocks noGrp="1" noRot="1" noChangeAspect="1" noTextEdit="1"/>
          </p:cNvSpPr>
          <p:nvPr>
            <p:ph type="sldImg" idx="2"/>
          </p:nvPr>
        </p:nvSpPr>
        <p:spPr>
          <a:xfrm>
            <a:off x="381000" y="685800"/>
            <a:ext cx="6096000" cy="3429000"/>
          </a:xfrm>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F665452-86F2-4551-8C37-6C475CE19E63}"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7</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7571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54;p6:notes">
            <a:extLst>
              <a:ext uri="{FF2B5EF4-FFF2-40B4-BE49-F238E27FC236}">
                <a16:creationId xmlns:a16="http://schemas.microsoft.com/office/drawing/2014/main" id="{77414B8D-2A5D-8C3C-E0E7-9122FE0A5AF9}"/>
              </a:ext>
            </a:extLst>
          </p:cNvPr>
          <p:cNvSpPr txBox="1">
            <a:spLocks noGrp="1" noChangeArrowheads="1"/>
          </p:cNvSpPr>
          <p:nvPr>
            <p:ph type="body" idx="1"/>
          </p:nvPr>
        </p:nvSpPr>
        <p:spPr>
          <a:noFill/>
        </p:spPr>
        <p:txBody>
          <a:bodyPr/>
          <a:lstStyle/>
          <a:p>
            <a:pPr marL="0" indent="0" eaLnBrk="1" hangingPunct="1">
              <a:buSzPts val="1100"/>
            </a:pPr>
            <a:endParaRPr lang="it-IT" altLang="it-IT" sz="1100">
              <a:latin typeface="Arial" panose="020B0604020202020204" pitchFamily="34" charset="0"/>
              <a:cs typeface="Arial" panose="020B0604020202020204" pitchFamily="34" charset="0"/>
            </a:endParaRPr>
          </a:p>
        </p:txBody>
      </p:sp>
      <p:sp>
        <p:nvSpPr>
          <p:cNvPr id="30722" name="Google Shape;155;p6:notes">
            <a:extLst>
              <a:ext uri="{FF2B5EF4-FFF2-40B4-BE49-F238E27FC236}">
                <a16:creationId xmlns:a16="http://schemas.microsoft.com/office/drawing/2014/main" id="{8626540D-FFBE-62BB-E0BA-713C39D83B2A}"/>
              </a:ext>
            </a:extLst>
          </p:cNvPr>
          <p:cNvSpPr>
            <a:spLocks noGrp="1" noRot="1" noChangeAspect="1" noTextEdit="1"/>
          </p:cNvSpPr>
          <p:nvPr>
            <p:ph type="sldImg" idx="2"/>
          </p:nvPr>
        </p:nvSpPr>
        <p:spPr>
          <a:xfrm>
            <a:off x="381000" y="685800"/>
            <a:ext cx="6096000" cy="3429000"/>
          </a:xfrm>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F665452-86F2-4551-8C37-6C475CE19E63}"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1327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3634-6CE0-1021-D400-174B6FCB17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445D0A-0B8E-F1B9-5255-6C26504A5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01F7C4-14A6-8D6D-D8D3-E68B06DFAD58}"/>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5" name="Footer Placeholder 4">
            <a:extLst>
              <a:ext uri="{FF2B5EF4-FFF2-40B4-BE49-F238E27FC236}">
                <a16:creationId xmlns:a16="http://schemas.microsoft.com/office/drawing/2014/main" id="{9E02C44F-FAA2-4174-7305-AB9FC850B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900D08-409F-0A0F-721C-0640606C39EE}"/>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181561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2A31E-A2C5-EACA-6709-ACBF1A3661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B6830E-A075-FE68-7A98-02F74DD896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EC6C7C-F963-A35A-0377-27C4499E0AE6}"/>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5" name="Footer Placeholder 4">
            <a:extLst>
              <a:ext uri="{FF2B5EF4-FFF2-40B4-BE49-F238E27FC236}">
                <a16:creationId xmlns:a16="http://schemas.microsoft.com/office/drawing/2014/main" id="{66E11239-3C54-94AE-A1A7-2D8B3BEE6F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733519-301A-37D6-28ED-71E071501555}"/>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395196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A67A7F-3A59-2B18-F46D-AD5896AE5F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E3C3FA-97A8-FA39-90CF-AEDF3D129B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4F1385-3AEC-65B5-0D6F-FD9BB0CAC652}"/>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5" name="Footer Placeholder 4">
            <a:extLst>
              <a:ext uri="{FF2B5EF4-FFF2-40B4-BE49-F238E27FC236}">
                <a16:creationId xmlns:a16="http://schemas.microsoft.com/office/drawing/2014/main" id="{AC1A210D-5173-F722-E608-C15656AA2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8D740-1A07-B356-61D5-4CE041AA47DC}"/>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1678436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3"/>
        <p:cNvGrpSpPr/>
        <p:nvPr/>
      </p:nvGrpSpPr>
      <p:grpSpPr>
        <a:xfrm>
          <a:off x="0" y="0"/>
          <a:ext cx="0" cy="0"/>
          <a:chOff x="0" y="0"/>
          <a:chExt cx="0" cy="0"/>
        </a:xfrm>
      </p:grpSpPr>
      <p:pic>
        <p:nvPicPr>
          <p:cNvPr id="2" name="Google Shape;15;p15">
            <a:extLst>
              <a:ext uri="{FF2B5EF4-FFF2-40B4-BE49-F238E27FC236}">
                <a16:creationId xmlns:a16="http://schemas.microsoft.com/office/drawing/2014/main" id="{7D45ADEB-F148-7C21-A74C-7D049ED45BB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6126163"/>
            <a:ext cx="5270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7;p15">
            <a:extLst>
              <a:ext uri="{FF2B5EF4-FFF2-40B4-BE49-F238E27FC236}">
                <a16:creationId xmlns:a16="http://schemas.microsoft.com/office/drawing/2014/main" id="{67399299-C5A5-02CB-8826-67473BA8943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966788"/>
            <a:ext cx="3260726"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14;p15"/>
          <p:cNvSpPr txBox="1">
            <a:spLocks noGrp="1"/>
          </p:cNvSpPr>
          <p:nvPr>
            <p:ph type="title"/>
          </p:nvPr>
        </p:nvSpPr>
        <p:spPr>
          <a:xfrm>
            <a:off x="838200" y="334536"/>
            <a:ext cx="10515600" cy="1226075"/>
          </a:xfrm>
          <a:prstGeom prst="rect">
            <a:avLst/>
          </a:prstGeom>
          <a:noFill/>
          <a:ln>
            <a:noFill/>
          </a:ln>
        </p:spPr>
        <p:txBody>
          <a:bodyPr spcFirstLastPara="1">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5"/>
          <p:cNvSpPr txBox="1">
            <a:spLocks noGrp="1"/>
          </p:cNvSpPr>
          <p:nvPr>
            <p:ph type="body" idx="1"/>
          </p:nvPr>
        </p:nvSpPr>
        <p:spPr>
          <a:xfrm>
            <a:off x="838199" y="1825624"/>
            <a:ext cx="10515599" cy="4447757"/>
          </a:xfrm>
          <a:prstGeom prst="rect">
            <a:avLst/>
          </a:prstGeom>
          <a:noFill/>
          <a:ln>
            <a:noFill/>
          </a:ln>
        </p:spPr>
        <p:txBody>
          <a:bodyPr spcFirstLastPara="1">
            <a:noAutofit/>
          </a:bodyPr>
          <a:lstStyle>
            <a:lvl1pPr marL="457200" lvl="0" indent="-228600" algn="l">
              <a:lnSpc>
                <a:spcPct val="100000"/>
              </a:lnSpc>
              <a:spcBef>
                <a:spcPts val="1000"/>
              </a:spcBef>
              <a:spcAft>
                <a:spcPts val="0"/>
              </a:spcAft>
              <a:buClr>
                <a:srgbClr val="050F30"/>
              </a:buClr>
              <a:buSzPts val="1800"/>
              <a:buNone/>
              <a:defRPr>
                <a:solidFill>
                  <a:srgbClr val="050F30"/>
                </a:solidFill>
              </a:defRPr>
            </a:lvl1pPr>
            <a:lvl2pPr marL="914400" lvl="1" indent="-228600" algn="l">
              <a:lnSpc>
                <a:spcPct val="100000"/>
              </a:lnSpc>
              <a:spcBef>
                <a:spcPts val="500"/>
              </a:spcBef>
              <a:spcAft>
                <a:spcPts val="0"/>
              </a:spcAft>
              <a:buClr>
                <a:srgbClr val="050F30"/>
              </a:buClr>
              <a:buSzPts val="1800"/>
              <a:buNone/>
              <a:defRPr>
                <a:solidFill>
                  <a:srgbClr val="050F30"/>
                </a:solidFill>
              </a:defRPr>
            </a:lvl2pPr>
            <a:lvl3pPr marL="1371600" lvl="2" indent="-228600" algn="l">
              <a:lnSpc>
                <a:spcPct val="100000"/>
              </a:lnSpc>
              <a:spcBef>
                <a:spcPts val="500"/>
              </a:spcBef>
              <a:spcAft>
                <a:spcPts val="0"/>
              </a:spcAft>
              <a:buClr>
                <a:srgbClr val="050F30"/>
              </a:buClr>
              <a:buSzPts val="1800"/>
              <a:buNone/>
              <a:defRPr>
                <a:solidFill>
                  <a:srgbClr val="050F30"/>
                </a:solidFill>
              </a:defRPr>
            </a:lvl3pPr>
            <a:lvl4pPr marL="1828800" lvl="3" indent="-228600" algn="l">
              <a:lnSpc>
                <a:spcPct val="100000"/>
              </a:lnSpc>
              <a:spcBef>
                <a:spcPts val="500"/>
              </a:spcBef>
              <a:spcAft>
                <a:spcPts val="0"/>
              </a:spcAft>
              <a:buClr>
                <a:srgbClr val="050F30"/>
              </a:buClr>
              <a:buSzPts val="1800"/>
              <a:buNone/>
              <a:defRPr>
                <a:solidFill>
                  <a:srgbClr val="050F30"/>
                </a:solidFill>
              </a:defRPr>
            </a:lvl4pPr>
            <a:lvl5pPr marL="2286000" lvl="4" indent="-228600" algn="l">
              <a:lnSpc>
                <a:spcPct val="100000"/>
              </a:lnSpc>
              <a:spcBef>
                <a:spcPts val="500"/>
              </a:spcBef>
              <a:spcAft>
                <a:spcPts val="0"/>
              </a:spcAft>
              <a:buClr>
                <a:srgbClr val="050F30"/>
              </a:buClr>
              <a:buSzPts val="1800"/>
              <a:buNone/>
              <a:defRPr>
                <a:solidFill>
                  <a:srgbClr val="050F3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2928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semplice">
    <p:spTree>
      <p:nvGrpSpPr>
        <p:cNvPr id="1" name=""/>
        <p:cNvGrpSpPr/>
        <p:nvPr/>
      </p:nvGrpSpPr>
      <p:grpSpPr>
        <a:xfrm>
          <a:off x="0" y="0"/>
          <a:ext cx="0" cy="0"/>
          <a:chOff x="0" y="0"/>
          <a:chExt cx="0" cy="0"/>
        </a:xfrm>
      </p:grpSpPr>
      <p:sp>
        <p:nvSpPr>
          <p:cNvPr id="4" name="Titolo 2"/>
          <p:cNvSpPr>
            <a:spLocks noGrp="1"/>
          </p:cNvSpPr>
          <p:nvPr>
            <p:ph type="title"/>
          </p:nvPr>
        </p:nvSpPr>
        <p:spPr>
          <a:xfrm>
            <a:off x="527051" y="380269"/>
            <a:ext cx="8424862" cy="792088"/>
          </a:xfrm>
          <a:prstGeom prst="rect">
            <a:avLst/>
          </a:prstGeom>
        </p:spPr>
        <p:txBody>
          <a:bodyPr/>
          <a:lstStyle>
            <a:lvl1pPr algn="l">
              <a:defRPr lang="it-IT" sz="2400" b="1" kern="1200" dirty="0">
                <a:solidFill>
                  <a:srgbClr val="BD2B0B"/>
                </a:solidFill>
                <a:latin typeface="Calibri" panose="020F0502020204030204" pitchFamily="34" charset="0"/>
                <a:ea typeface="+mn-ea"/>
                <a:cs typeface="Calibri" panose="020F0502020204030204" pitchFamily="34" charset="0"/>
              </a:defRPr>
            </a:lvl1pPr>
          </a:lstStyle>
          <a:p>
            <a:r>
              <a:rPr lang="it-IT"/>
              <a:t>Fare clic per modificare lo stile del titolo dello schema</a:t>
            </a:r>
          </a:p>
        </p:txBody>
      </p:sp>
      <p:sp>
        <p:nvSpPr>
          <p:cNvPr id="9" name="Segnaposto testo 7"/>
          <p:cNvSpPr>
            <a:spLocks noGrp="1"/>
          </p:cNvSpPr>
          <p:nvPr>
            <p:ph type="body" sz="quarter" idx="11"/>
          </p:nvPr>
        </p:nvSpPr>
        <p:spPr>
          <a:xfrm>
            <a:off x="527051" y="1412875"/>
            <a:ext cx="11233149"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a:t>Fare clic per modificare gli stili del testo dello schema</a:t>
            </a:r>
          </a:p>
        </p:txBody>
      </p:sp>
    </p:spTree>
    <p:extLst>
      <p:ext uri="{BB962C8B-B14F-4D97-AF65-F5344CB8AC3E}">
        <p14:creationId xmlns:p14="http://schemas.microsoft.com/office/powerpoint/2010/main" val="3355585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8"/>
        <p:cNvGrpSpPr/>
        <p:nvPr/>
      </p:nvGrpSpPr>
      <p:grpSpPr>
        <a:xfrm>
          <a:off x="0" y="0"/>
          <a:ext cx="0" cy="0"/>
          <a:chOff x="0" y="0"/>
          <a:chExt cx="0" cy="0"/>
        </a:xfrm>
      </p:grpSpPr>
      <p:pic>
        <p:nvPicPr>
          <p:cNvPr id="2" name="Google Shape;20;p20">
            <a:extLst>
              <a:ext uri="{FF2B5EF4-FFF2-40B4-BE49-F238E27FC236}">
                <a16:creationId xmlns:a16="http://schemas.microsoft.com/office/drawing/2014/main" id="{32DE6E32-26C1-05E0-5FB7-8A7A07B9B30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6126163"/>
            <a:ext cx="5270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3;p20">
            <a:extLst>
              <a:ext uri="{FF2B5EF4-FFF2-40B4-BE49-F238E27FC236}">
                <a16:creationId xmlns:a16="http://schemas.microsoft.com/office/drawing/2014/main" id="{388395F0-E9B0-F04D-A69F-848B1180E89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4303" t="45615"/>
          <a:stretch>
            <a:fillRect/>
          </a:stretch>
        </p:blipFill>
        <p:spPr bwMode="auto">
          <a:xfrm>
            <a:off x="0" y="0"/>
            <a:ext cx="24685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20"/>
          <p:cNvSpPr>
            <a:spLocks noGrp="1"/>
          </p:cNvSpPr>
          <p:nvPr>
            <p:ph type="pic" idx="2"/>
          </p:nvPr>
        </p:nvSpPr>
        <p:spPr>
          <a:xfrm>
            <a:off x="838200" y="627529"/>
            <a:ext cx="5514220" cy="5645853"/>
          </a:xfrm>
          <a:prstGeom prst="rect">
            <a:avLst/>
          </a:prstGeom>
          <a:solidFill>
            <a:schemeClr val="accent1"/>
          </a:solidFill>
          <a:ln>
            <a:noFill/>
          </a:ln>
        </p:spPr>
      </p:sp>
      <p:sp>
        <p:nvSpPr>
          <p:cNvPr id="21" name="Google Shape;21;p20"/>
          <p:cNvSpPr txBox="1">
            <a:spLocks noGrp="1"/>
          </p:cNvSpPr>
          <p:nvPr>
            <p:ph type="body" idx="1"/>
          </p:nvPr>
        </p:nvSpPr>
        <p:spPr>
          <a:xfrm>
            <a:off x="6703559" y="1828800"/>
            <a:ext cx="4913312" cy="4444582"/>
          </a:xfrm>
          <a:prstGeom prst="rect">
            <a:avLst/>
          </a:prstGeom>
          <a:noFill/>
          <a:ln>
            <a:noFill/>
          </a:ln>
        </p:spPr>
        <p:txBody>
          <a:bodyPr spcFirstLastPara="1">
            <a:noAutofit/>
          </a:bodyPr>
          <a:lstStyle>
            <a:lvl1pPr marL="457200" lvl="0" indent="-228600" algn="l">
              <a:lnSpc>
                <a:spcPct val="100000"/>
              </a:lnSpc>
              <a:spcBef>
                <a:spcPts val="1000"/>
              </a:spcBef>
              <a:spcAft>
                <a:spcPts val="0"/>
              </a:spcAft>
              <a:buClr>
                <a:srgbClr val="000000"/>
              </a:buClr>
              <a:buSzPts val="1800"/>
              <a:buNone/>
              <a:defRPr sz="1800">
                <a:solidFill>
                  <a:srgbClr val="000000"/>
                </a:solidFill>
              </a:defRPr>
            </a:lvl1pPr>
            <a:lvl2pPr marL="914400" lvl="1" indent="-228600" algn="l">
              <a:lnSpc>
                <a:spcPct val="100000"/>
              </a:lnSpc>
              <a:spcBef>
                <a:spcPts val="500"/>
              </a:spcBef>
              <a:spcAft>
                <a:spcPts val="0"/>
              </a:spcAft>
              <a:buClr>
                <a:srgbClr val="000000"/>
              </a:buClr>
              <a:buSzPts val="1400"/>
              <a:buNone/>
              <a:defRPr sz="1400"/>
            </a:lvl2pPr>
            <a:lvl3pPr marL="1371600" lvl="2" indent="-228600" algn="l">
              <a:lnSpc>
                <a:spcPct val="100000"/>
              </a:lnSpc>
              <a:spcBef>
                <a:spcPts val="500"/>
              </a:spcBef>
              <a:spcAft>
                <a:spcPts val="0"/>
              </a:spcAft>
              <a:buClr>
                <a:srgbClr val="000000"/>
              </a:buClr>
              <a:buSzPts val="1200"/>
              <a:buNone/>
              <a:defRPr sz="1200"/>
            </a:lvl3pPr>
            <a:lvl4pPr marL="1828800" lvl="3" indent="-228600" algn="l">
              <a:lnSpc>
                <a:spcPct val="100000"/>
              </a:lnSpc>
              <a:spcBef>
                <a:spcPts val="500"/>
              </a:spcBef>
              <a:spcAft>
                <a:spcPts val="0"/>
              </a:spcAft>
              <a:buClr>
                <a:srgbClr val="000000"/>
              </a:buClr>
              <a:buSzPts val="1000"/>
              <a:buNone/>
              <a:defRPr sz="1000"/>
            </a:lvl4pPr>
            <a:lvl5pPr marL="2286000" lvl="4" indent="-228600" algn="l">
              <a:lnSpc>
                <a:spcPct val="10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 name="Google Shape;22;p20"/>
          <p:cNvSpPr txBox="1">
            <a:spLocks noGrp="1"/>
          </p:cNvSpPr>
          <p:nvPr>
            <p:ph type="title"/>
          </p:nvPr>
        </p:nvSpPr>
        <p:spPr>
          <a:xfrm>
            <a:off x="6703559" y="627529"/>
            <a:ext cx="4913312" cy="933082"/>
          </a:xfrm>
          <a:prstGeom prst="rect">
            <a:avLst/>
          </a:prstGeom>
          <a:noFill/>
          <a:ln>
            <a:noFill/>
          </a:ln>
        </p:spPr>
        <p:txBody>
          <a:bodyPr spcFirstLastPara="1" anchor="t">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78853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p:cSld name="2_Picture with Caption">
    <p:spTree>
      <p:nvGrpSpPr>
        <p:cNvPr id="1" name="Shape 24"/>
        <p:cNvGrpSpPr/>
        <p:nvPr/>
      </p:nvGrpSpPr>
      <p:grpSpPr>
        <a:xfrm>
          <a:off x="0" y="0"/>
          <a:ext cx="0" cy="0"/>
          <a:chOff x="0" y="0"/>
          <a:chExt cx="0" cy="0"/>
        </a:xfrm>
      </p:grpSpPr>
      <p:pic>
        <p:nvPicPr>
          <p:cNvPr id="2" name="Google Shape;27;p19">
            <a:extLst>
              <a:ext uri="{FF2B5EF4-FFF2-40B4-BE49-F238E27FC236}">
                <a16:creationId xmlns:a16="http://schemas.microsoft.com/office/drawing/2014/main" id="{9777C86D-FA3D-8EB5-7339-425B7BB9329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6126163"/>
            <a:ext cx="5270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9;p19">
            <a:extLst>
              <a:ext uri="{FF2B5EF4-FFF2-40B4-BE49-F238E27FC236}">
                <a16:creationId xmlns:a16="http://schemas.microsoft.com/office/drawing/2014/main" id="{3A57DA4D-1BA4-0FDA-7BB5-37ED4BB0568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4303" t="45615"/>
          <a:stretch>
            <a:fillRect/>
          </a:stretch>
        </p:blipFill>
        <p:spPr bwMode="auto">
          <a:xfrm>
            <a:off x="0" y="0"/>
            <a:ext cx="24685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Google Shape;25;p19"/>
          <p:cNvSpPr>
            <a:spLocks noGrp="1"/>
          </p:cNvSpPr>
          <p:nvPr>
            <p:ph type="pic" idx="2"/>
          </p:nvPr>
        </p:nvSpPr>
        <p:spPr>
          <a:xfrm>
            <a:off x="6096000" y="627529"/>
            <a:ext cx="5514220" cy="5645853"/>
          </a:xfrm>
          <a:prstGeom prst="rect">
            <a:avLst/>
          </a:prstGeom>
          <a:solidFill>
            <a:schemeClr val="accent1"/>
          </a:solidFill>
          <a:ln>
            <a:noFill/>
          </a:ln>
        </p:spPr>
      </p:sp>
      <p:sp>
        <p:nvSpPr>
          <p:cNvPr id="26" name="Google Shape;26;p19"/>
          <p:cNvSpPr txBox="1">
            <a:spLocks noGrp="1"/>
          </p:cNvSpPr>
          <p:nvPr>
            <p:ph type="body" idx="1"/>
          </p:nvPr>
        </p:nvSpPr>
        <p:spPr>
          <a:xfrm>
            <a:off x="839788" y="1828800"/>
            <a:ext cx="4913312" cy="4444582"/>
          </a:xfrm>
          <a:prstGeom prst="rect">
            <a:avLst/>
          </a:prstGeom>
          <a:noFill/>
          <a:ln>
            <a:noFill/>
          </a:ln>
        </p:spPr>
        <p:txBody>
          <a:bodyPr spcFirstLastPara="1">
            <a:noAutofit/>
          </a:bodyPr>
          <a:lstStyle>
            <a:lvl1pPr marL="457200" lvl="0" indent="-228600" algn="l">
              <a:lnSpc>
                <a:spcPct val="100000"/>
              </a:lnSpc>
              <a:spcBef>
                <a:spcPts val="1000"/>
              </a:spcBef>
              <a:spcAft>
                <a:spcPts val="0"/>
              </a:spcAft>
              <a:buClr>
                <a:srgbClr val="000000"/>
              </a:buClr>
              <a:buSzPts val="1800"/>
              <a:buNone/>
              <a:defRPr sz="1800">
                <a:solidFill>
                  <a:srgbClr val="000000"/>
                </a:solidFill>
              </a:defRPr>
            </a:lvl1pPr>
            <a:lvl2pPr marL="914400" lvl="1" indent="-228600" algn="l">
              <a:lnSpc>
                <a:spcPct val="100000"/>
              </a:lnSpc>
              <a:spcBef>
                <a:spcPts val="500"/>
              </a:spcBef>
              <a:spcAft>
                <a:spcPts val="0"/>
              </a:spcAft>
              <a:buClr>
                <a:srgbClr val="000000"/>
              </a:buClr>
              <a:buSzPts val="1400"/>
              <a:buNone/>
              <a:defRPr sz="1400"/>
            </a:lvl2pPr>
            <a:lvl3pPr marL="1371600" lvl="2" indent="-228600" algn="l">
              <a:lnSpc>
                <a:spcPct val="100000"/>
              </a:lnSpc>
              <a:spcBef>
                <a:spcPts val="500"/>
              </a:spcBef>
              <a:spcAft>
                <a:spcPts val="0"/>
              </a:spcAft>
              <a:buClr>
                <a:srgbClr val="000000"/>
              </a:buClr>
              <a:buSzPts val="1200"/>
              <a:buNone/>
              <a:defRPr sz="1200"/>
            </a:lvl3pPr>
            <a:lvl4pPr marL="1828800" lvl="3" indent="-228600" algn="l">
              <a:lnSpc>
                <a:spcPct val="100000"/>
              </a:lnSpc>
              <a:spcBef>
                <a:spcPts val="500"/>
              </a:spcBef>
              <a:spcAft>
                <a:spcPts val="0"/>
              </a:spcAft>
              <a:buClr>
                <a:srgbClr val="000000"/>
              </a:buClr>
              <a:buSzPts val="1000"/>
              <a:buNone/>
              <a:defRPr sz="1000"/>
            </a:lvl4pPr>
            <a:lvl5pPr marL="2286000" lvl="4" indent="-228600" algn="l">
              <a:lnSpc>
                <a:spcPct val="10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 name="Google Shape;28;p19"/>
          <p:cNvSpPr txBox="1">
            <a:spLocks noGrp="1"/>
          </p:cNvSpPr>
          <p:nvPr>
            <p:ph type="title"/>
          </p:nvPr>
        </p:nvSpPr>
        <p:spPr>
          <a:xfrm>
            <a:off x="838200" y="627529"/>
            <a:ext cx="4913312" cy="933082"/>
          </a:xfrm>
          <a:prstGeom prst="rect">
            <a:avLst/>
          </a:prstGeom>
          <a:noFill/>
          <a:ln>
            <a:noFill/>
          </a:ln>
        </p:spPr>
        <p:txBody>
          <a:bodyPr spcFirstLastPara="1" anchor="t">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63963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8B629-41A4-157C-C94F-BE521C7384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160CD1-E175-AE02-0C25-5F9DC56162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568F92-A2F5-E870-BFFA-708C777DDC02}"/>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5" name="Footer Placeholder 4">
            <a:extLst>
              <a:ext uri="{FF2B5EF4-FFF2-40B4-BE49-F238E27FC236}">
                <a16:creationId xmlns:a16="http://schemas.microsoft.com/office/drawing/2014/main" id="{65D9F1A5-4E1D-9C48-1417-89DAC9D8E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A6DAE3-019B-9347-4482-F1AF12AD68D8}"/>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219224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8AE-F19F-FDE1-9F84-4F317AFCBB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D2EB42B-04C8-6214-F75B-39C5FC35BD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2635F7-361F-6DC1-D679-850092EF701E}"/>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5" name="Footer Placeholder 4">
            <a:extLst>
              <a:ext uri="{FF2B5EF4-FFF2-40B4-BE49-F238E27FC236}">
                <a16:creationId xmlns:a16="http://schemas.microsoft.com/office/drawing/2014/main" id="{A4A5A7B6-AFC5-D695-A14E-5E84993C03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7694FE-1CEA-0402-E3CF-8B7D74389BE9}"/>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132149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A1-C5FC-27F9-7D70-1C1DAA65B5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FE96D1-6DB1-5DBD-691B-471197E44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D4C8C7-5D01-7AC7-C414-9723DD5C2D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04A430-6DAF-D8B6-4310-CAED75127C72}"/>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6" name="Footer Placeholder 5">
            <a:extLst>
              <a:ext uri="{FF2B5EF4-FFF2-40B4-BE49-F238E27FC236}">
                <a16:creationId xmlns:a16="http://schemas.microsoft.com/office/drawing/2014/main" id="{9803AC07-5D1F-9F7B-E4D3-77959A3BA0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F30C88-B532-7AE4-D8BE-2B3428E2D2D7}"/>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2730216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31F2-CC29-B20A-ECC6-C4C7880C92F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46978C-FA66-EFEF-0204-3CACE4CDFA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003A36-9FF2-128A-EAB2-12CEF7424F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ED35C-8866-72D2-0A65-1D911B251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B112C-ABFE-6429-5038-5B3B54018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FE15B8-AE7D-7C55-040B-A0883D50AE62}"/>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8" name="Footer Placeholder 7">
            <a:extLst>
              <a:ext uri="{FF2B5EF4-FFF2-40B4-BE49-F238E27FC236}">
                <a16:creationId xmlns:a16="http://schemas.microsoft.com/office/drawing/2014/main" id="{C0C5E212-0609-8E45-39E1-A525DC42E6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05929B-A795-C9D4-227F-1FD3A07B3973}"/>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272644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7B8E-C77A-5D9E-59C2-9529795EA0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DE97A7-34A7-6416-09A5-01AD9F3340DE}"/>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4" name="Footer Placeholder 3">
            <a:extLst>
              <a:ext uri="{FF2B5EF4-FFF2-40B4-BE49-F238E27FC236}">
                <a16:creationId xmlns:a16="http://schemas.microsoft.com/office/drawing/2014/main" id="{0F1F7369-3149-3E06-C10D-B4628D4BD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C149421-E8AD-3AAD-0366-E2944F075DC1}"/>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47752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9F315C-0A03-18A3-5020-A15EEB548C05}"/>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3" name="Footer Placeholder 2">
            <a:extLst>
              <a:ext uri="{FF2B5EF4-FFF2-40B4-BE49-F238E27FC236}">
                <a16:creationId xmlns:a16="http://schemas.microsoft.com/office/drawing/2014/main" id="{B6A52C30-A1FF-98D8-CE6C-EC5FE4D797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F081475-C1CA-34EE-3305-C72FC3E562C9}"/>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211897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63ED-0A8B-774C-E900-BBEC1D69F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5C12D9-D44D-B235-D0F1-454F64B428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9330047-5799-1709-6D56-9C304CE54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59F16-D84E-DD13-9721-E02A0C00EE9E}"/>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6" name="Footer Placeholder 5">
            <a:extLst>
              <a:ext uri="{FF2B5EF4-FFF2-40B4-BE49-F238E27FC236}">
                <a16:creationId xmlns:a16="http://schemas.microsoft.com/office/drawing/2014/main" id="{508F5FA1-6005-7808-EE1B-A39BE99DB1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A18DDE-F986-0FDB-49F2-E20011875DA5}"/>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25079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96E6-3DBF-261A-A61E-56C0295313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9B1CDB-5EBC-2396-E690-A308375F2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B8CCA0-A97E-8E4D-10EB-37EE77AFC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0CBFD-2E39-F36F-DCD0-A71FB988443C}"/>
              </a:ext>
            </a:extLst>
          </p:cNvPr>
          <p:cNvSpPr>
            <a:spLocks noGrp="1"/>
          </p:cNvSpPr>
          <p:nvPr>
            <p:ph type="dt" sz="half" idx="10"/>
          </p:nvPr>
        </p:nvSpPr>
        <p:spPr/>
        <p:txBody>
          <a:bodyPr/>
          <a:lstStyle/>
          <a:p>
            <a:fld id="{6CB1E769-6DD2-41A0-8029-930D0EB263C5}" type="datetimeFigureOut">
              <a:rPr lang="en-GB" smtClean="0"/>
              <a:t>08/04/2025</a:t>
            </a:fld>
            <a:endParaRPr lang="en-GB"/>
          </a:p>
        </p:txBody>
      </p:sp>
      <p:sp>
        <p:nvSpPr>
          <p:cNvPr id="6" name="Footer Placeholder 5">
            <a:extLst>
              <a:ext uri="{FF2B5EF4-FFF2-40B4-BE49-F238E27FC236}">
                <a16:creationId xmlns:a16="http://schemas.microsoft.com/office/drawing/2014/main" id="{D1ED0106-A3C2-1FAC-3513-4BE8C6AEA6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F5428A-D5EC-6566-48C9-8E0947461993}"/>
              </a:ext>
            </a:extLst>
          </p:cNvPr>
          <p:cNvSpPr>
            <a:spLocks noGrp="1"/>
          </p:cNvSpPr>
          <p:nvPr>
            <p:ph type="sldNum" sz="quarter" idx="12"/>
          </p:nvPr>
        </p:nvSpPr>
        <p:spPr/>
        <p:txBody>
          <a:bodyPr/>
          <a:lstStyle/>
          <a:p>
            <a:fld id="{B565D0A8-B5F8-45D0-B707-5DE84B935E66}" type="slidenum">
              <a:rPr lang="en-GB" smtClean="0"/>
              <a:t>‹#›</a:t>
            </a:fld>
            <a:endParaRPr lang="en-GB"/>
          </a:p>
        </p:txBody>
      </p:sp>
    </p:spTree>
    <p:extLst>
      <p:ext uri="{BB962C8B-B14F-4D97-AF65-F5344CB8AC3E}">
        <p14:creationId xmlns:p14="http://schemas.microsoft.com/office/powerpoint/2010/main" val="117802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7551B-DFB6-57E6-6669-374B8E67C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37B0D3-8E89-0ED1-2855-F6E50233FE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058B3F-0FB5-680D-44BD-AF40EB1664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B1E769-6DD2-41A0-8029-930D0EB263C5}" type="datetimeFigureOut">
              <a:rPr lang="en-GB" smtClean="0"/>
              <a:t>08/04/2025</a:t>
            </a:fld>
            <a:endParaRPr lang="en-GB"/>
          </a:p>
        </p:txBody>
      </p:sp>
      <p:sp>
        <p:nvSpPr>
          <p:cNvPr id="5" name="Footer Placeholder 4">
            <a:extLst>
              <a:ext uri="{FF2B5EF4-FFF2-40B4-BE49-F238E27FC236}">
                <a16:creationId xmlns:a16="http://schemas.microsoft.com/office/drawing/2014/main" id="{6A6A2C9B-EDA3-B5D3-5720-F139DD7ED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7E33FD5-495D-F132-E51A-AC2B52A08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65D0A8-B5F8-45D0-B707-5DE84B935E66}" type="slidenum">
              <a:rPr lang="en-GB" smtClean="0"/>
              <a:t>‹#›</a:t>
            </a:fld>
            <a:endParaRPr lang="en-GB"/>
          </a:p>
        </p:txBody>
      </p:sp>
    </p:spTree>
    <p:extLst>
      <p:ext uri="{BB962C8B-B14F-4D97-AF65-F5344CB8AC3E}">
        <p14:creationId xmlns:p14="http://schemas.microsoft.com/office/powerpoint/2010/main" val="1594742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a:spLocks noGrp="1"/>
          </p:cNvSpPr>
          <p:nvPr>
            <p:ph type="title"/>
          </p:nvPr>
        </p:nvSpPr>
        <p:spPr>
          <a:xfrm>
            <a:off x="648389" y="1852345"/>
            <a:ext cx="6636572" cy="2111499"/>
          </a:xfrm>
          <a:prstGeom prst="rect">
            <a:avLst/>
          </a:prstGeom>
          <a:noFill/>
          <a:ln>
            <a:noFill/>
          </a:ln>
        </p:spPr>
        <p:txBody>
          <a:bodyPr spcFirstLastPara="1" wrap="square" lIns="67669" tIns="33825" rIns="67669" bIns="33825" anchor="b" anchorCtr="0">
            <a:noAutofit/>
          </a:bodyPr>
          <a:lstStyle/>
          <a:p>
            <a:r>
              <a:rPr lang="en-GB" dirty="0"/>
              <a:t>Universities as Partners</a:t>
            </a:r>
            <a:endParaRPr dirty="0"/>
          </a:p>
        </p:txBody>
      </p:sp>
      <p:sp>
        <p:nvSpPr>
          <p:cNvPr id="152" name="Google Shape;152;p5"/>
          <p:cNvSpPr txBox="1">
            <a:spLocks noGrp="1"/>
          </p:cNvSpPr>
          <p:nvPr>
            <p:ph type="body" idx="1"/>
          </p:nvPr>
        </p:nvSpPr>
        <p:spPr>
          <a:xfrm>
            <a:off x="648389" y="4287935"/>
            <a:ext cx="4706417" cy="1110387"/>
          </a:xfrm>
          <a:prstGeom prst="rect">
            <a:avLst/>
          </a:prstGeom>
          <a:noFill/>
          <a:ln>
            <a:noFill/>
          </a:ln>
        </p:spPr>
        <p:txBody>
          <a:bodyPr spcFirstLastPara="1" wrap="square" lIns="67669" tIns="33825" rIns="67669" bIns="33825" anchor="t" anchorCtr="0">
            <a:noAutofit/>
          </a:bodyPr>
          <a:lstStyle/>
          <a:p>
            <a:pPr marL="0" indent="0">
              <a:spcBef>
                <a:spcPts val="0"/>
              </a:spcBef>
            </a:pPr>
            <a:r>
              <a:rPr lang="it-IT" sz="2400" dirty="0"/>
              <a:t>Professor Giovanni Molari</a:t>
            </a:r>
          </a:p>
          <a:p>
            <a:pPr marL="0" indent="0" eaLnBrk="1" hangingPunct="1">
              <a:spcBef>
                <a:spcPct val="0"/>
              </a:spcBef>
              <a:spcAft>
                <a:spcPct val="0"/>
              </a:spcAft>
              <a:buClr>
                <a:srgbClr val="FFFFFF"/>
              </a:buClr>
            </a:pPr>
            <a:r>
              <a:rPr lang="it-IT" altLang="it-IT" sz="2400" dirty="0">
                <a:solidFill>
                  <a:srgbClr val="FFFFFF"/>
                </a:solidFill>
                <a:latin typeface="Calibri Light" panose="020F0302020204030204" pitchFamily="34" charset="0"/>
                <a:ea typeface="Calibri" panose="020F0502020204030204" pitchFamily="34" charset="0"/>
                <a:cs typeface="Calibri Light" panose="020F0302020204030204" pitchFamily="34" charset="0"/>
                <a:sym typeface="Calibri" panose="020F0502020204030204" pitchFamily="34" charset="0"/>
              </a:rPr>
              <a:t>Rector, Alma Mater Studiorum – Università di  Bologna </a:t>
            </a:r>
          </a:p>
        </p:txBody>
      </p:sp>
    </p:spTree>
    <p:extLst>
      <p:ext uri="{BB962C8B-B14F-4D97-AF65-F5344CB8AC3E}">
        <p14:creationId xmlns:p14="http://schemas.microsoft.com/office/powerpoint/2010/main" val="1518488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Google Shape;86;p4">
            <a:extLst>
              <a:ext uri="{FF2B5EF4-FFF2-40B4-BE49-F238E27FC236}">
                <a16:creationId xmlns:a16="http://schemas.microsoft.com/office/drawing/2014/main" id="{72873919-8B14-18CD-CF73-211255B96A81}"/>
              </a:ext>
            </a:extLst>
          </p:cNvPr>
          <p:cNvSpPr txBox="1">
            <a:spLocks noGrp="1" noChangeArrowheads="1"/>
          </p:cNvSpPr>
          <p:nvPr>
            <p:ph type="title"/>
          </p:nvPr>
        </p:nvSpPr>
        <p:spPr>
          <a:xfrm>
            <a:off x="838200" y="334963"/>
            <a:ext cx="11158538" cy="1225550"/>
          </a:xfrm>
        </p:spPr>
        <p:txBody>
          <a:bodyPr/>
          <a:lstStyle/>
          <a:p>
            <a:pPr algn="ctr" eaLnBrk="1" hangingPunct="1">
              <a:spcBef>
                <a:spcPct val="0"/>
              </a:spcBef>
              <a:spcAft>
                <a:spcPct val="0"/>
              </a:spcAft>
              <a:buClr>
                <a:srgbClr val="0C1F61"/>
              </a:buClr>
              <a:buFont typeface="Book Antiqua" panose="02040602050305030304" pitchFamily="18" charset="0"/>
              <a:buNone/>
            </a:pPr>
            <a:r>
              <a:rPr lang="en-GB" altLang="it-IT" sz="3200" b="1" dirty="0">
                <a:solidFill>
                  <a:srgbClr val="C00000"/>
                </a:solidFill>
                <a:latin typeface="Book Antiqua" panose="02040602050305030304" pitchFamily="18" charset="0"/>
                <a:cs typeface="Arial" panose="020B0604020202020204" pitchFamily="34" charset="0"/>
                <a:sym typeface="Book Antiqua" panose="02040602050305030304" pitchFamily="18" charset="0"/>
              </a:rPr>
              <a:t>Sustainability: Commitment and Responsibility</a:t>
            </a:r>
            <a:endParaRPr lang="it-IT" altLang="it-IT" sz="3200" b="1" dirty="0">
              <a:solidFill>
                <a:srgbClr val="C00000"/>
              </a:solidFill>
              <a:latin typeface="Book Antiqua" panose="02040602050305030304" pitchFamily="18" charset="0"/>
              <a:cs typeface="Arial" panose="020B0604020202020204" pitchFamily="34" charset="0"/>
              <a:sym typeface="Book Antiqua" panose="02040602050305030304" pitchFamily="18" charset="0"/>
            </a:endParaRPr>
          </a:p>
        </p:txBody>
      </p:sp>
      <p:sp>
        <p:nvSpPr>
          <p:cNvPr id="87" name="Google Shape;87;p4">
            <a:extLst>
              <a:ext uri="{FF2B5EF4-FFF2-40B4-BE49-F238E27FC236}">
                <a16:creationId xmlns:a16="http://schemas.microsoft.com/office/drawing/2014/main" id="{3BDBDF33-D8BA-2501-9F84-49418130C4A2}"/>
              </a:ext>
            </a:extLst>
          </p:cNvPr>
          <p:cNvSpPr txBox="1">
            <a:spLocks noGrp="1"/>
          </p:cNvSpPr>
          <p:nvPr>
            <p:ph type="body" idx="1"/>
          </p:nvPr>
        </p:nvSpPr>
        <p:spPr>
          <a:xfrm>
            <a:off x="571500" y="1362075"/>
            <a:ext cx="7272338" cy="4962525"/>
          </a:xfrm>
        </p:spPr>
        <p:txBody>
          <a:bodyPr/>
          <a:lstStyle/>
          <a:p>
            <a:pPr eaLnBrk="1" fontAlgn="auto" hangingPunct="1">
              <a:buFont typeface="Arial"/>
              <a:buNone/>
              <a:defRPr/>
            </a:pPr>
            <a:r>
              <a:rPr lang="en-US" sz="2000">
                <a:latin typeface="Book Antiqua" panose="02040602050305030304" pitchFamily="18" charset="0"/>
                <a:ea typeface="Calibri"/>
                <a:cs typeface="Calibri"/>
                <a:sym typeface="Calibri"/>
              </a:rPr>
              <a:t>In times of crises, universities are called </a:t>
            </a:r>
            <a:r>
              <a:rPr lang="en-US" sz="2000" b="1">
                <a:latin typeface="Book Antiqua" panose="02040602050305030304" pitchFamily="18" charset="0"/>
                <a:ea typeface="Calibri"/>
                <a:cs typeface="Calibri"/>
                <a:sym typeface="Calibri"/>
              </a:rPr>
              <a:t>to act responsibly</a:t>
            </a:r>
            <a:r>
              <a:rPr lang="en-US" sz="2000">
                <a:latin typeface="Book Antiqua" panose="02040602050305030304" pitchFamily="18" charset="0"/>
                <a:ea typeface="Calibri"/>
                <a:cs typeface="Calibri"/>
                <a:sym typeface="Calibri"/>
              </a:rPr>
              <a:t>, and to play </a:t>
            </a:r>
            <a:r>
              <a:rPr lang="en-US" sz="2000" b="1">
                <a:latin typeface="Book Antiqua" panose="02040602050305030304" pitchFamily="18" charset="0"/>
                <a:ea typeface="Calibri"/>
                <a:cs typeface="Calibri"/>
                <a:sym typeface="Calibri"/>
              </a:rPr>
              <a:t>a leading role</a:t>
            </a:r>
            <a:r>
              <a:rPr lang="en-US" sz="2000">
                <a:latin typeface="Book Antiqua" panose="02040602050305030304" pitchFamily="18" charset="0"/>
                <a:ea typeface="Calibri"/>
                <a:cs typeface="Calibri"/>
                <a:sym typeface="Calibri"/>
              </a:rPr>
              <a:t>. </a:t>
            </a:r>
          </a:p>
          <a:p>
            <a:pPr eaLnBrk="1" fontAlgn="auto" hangingPunct="1">
              <a:buFont typeface="Arial"/>
              <a:buNone/>
              <a:defRPr/>
            </a:pPr>
            <a:endParaRPr lang="en-US" sz="2000">
              <a:latin typeface="Book Antiqua" panose="02040602050305030304" pitchFamily="18" charset="0"/>
              <a:ea typeface="Calibri"/>
              <a:cs typeface="Calibri"/>
              <a:sym typeface="Calibri"/>
            </a:endParaRPr>
          </a:p>
          <a:p>
            <a:pPr eaLnBrk="1" fontAlgn="auto" hangingPunct="1">
              <a:buFont typeface="Arial"/>
              <a:buNone/>
              <a:defRPr/>
            </a:pPr>
            <a:r>
              <a:rPr lang="en-US" sz="2000">
                <a:latin typeface="Book Antiqua" panose="02040602050305030304" pitchFamily="18" charset="0"/>
                <a:ea typeface="Calibri"/>
                <a:cs typeface="Calibri"/>
                <a:sym typeface="Calibri"/>
              </a:rPr>
              <a:t>As centers of </a:t>
            </a:r>
            <a:r>
              <a:rPr lang="en-US" sz="2000" b="1">
                <a:latin typeface="Book Antiqua" panose="02040602050305030304" pitchFamily="18" charset="0"/>
                <a:ea typeface="Calibri"/>
                <a:cs typeface="Calibri"/>
                <a:sym typeface="Calibri"/>
              </a:rPr>
              <a:t>learning and innovation</a:t>
            </a:r>
            <a:r>
              <a:rPr lang="en-US" sz="2000">
                <a:latin typeface="Book Antiqua" panose="02040602050305030304" pitchFamily="18" charset="0"/>
                <a:ea typeface="Calibri"/>
                <a:cs typeface="Calibri"/>
                <a:sym typeface="Calibri"/>
              </a:rPr>
              <a:t>, universities have a crucial role to play in addressing the energy and climate crisis, to </a:t>
            </a:r>
            <a:r>
              <a:rPr lang="en-US" sz="2000" b="1">
                <a:latin typeface="Book Antiqua" panose="02040602050305030304" pitchFamily="18" charset="0"/>
                <a:ea typeface="Calibri"/>
                <a:cs typeface="Calibri"/>
                <a:sym typeface="Calibri"/>
              </a:rPr>
              <a:t>promote awareness </a:t>
            </a:r>
            <a:r>
              <a:rPr lang="en-US" sz="2000">
                <a:latin typeface="Book Antiqua" panose="02040602050305030304" pitchFamily="18" charset="0"/>
                <a:ea typeface="Calibri"/>
                <a:cs typeface="Calibri"/>
                <a:sym typeface="Calibri"/>
              </a:rPr>
              <a:t>and</a:t>
            </a:r>
            <a:r>
              <a:rPr lang="en-US" sz="2000" b="1">
                <a:latin typeface="Book Antiqua" panose="02040602050305030304" pitchFamily="18" charset="0"/>
                <a:ea typeface="Calibri"/>
                <a:cs typeface="Calibri"/>
                <a:sym typeface="Calibri"/>
              </a:rPr>
              <a:t> research</a:t>
            </a:r>
            <a:r>
              <a:rPr lang="en-US" sz="2000">
                <a:latin typeface="Book Antiqua" panose="02040602050305030304" pitchFamily="18" charset="0"/>
                <a:ea typeface="Calibri"/>
                <a:cs typeface="Calibri"/>
                <a:sym typeface="Calibri"/>
              </a:rPr>
              <a:t>, and to contribute to the </a:t>
            </a:r>
            <a:r>
              <a:rPr lang="en-US" sz="2000" b="1">
                <a:latin typeface="Book Antiqua" panose="02040602050305030304" pitchFamily="18" charset="0"/>
                <a:ea typeface="Calibri"/>
                <a:cs typeface="Calibri"/>
                <a:sym typeface="Calibri"/>
              </a:rPr>
              <a:t>governance of climate change </a:t>
            </a:r>
            <a:r>
              <a:rPr lang="en-US" sz="2000">
                <a:latin typeface="Book Antiqua" panose="02040602050305030304" pitchFamily="18" charset="0"/>
                <a:ea typeface="Calibri"/>
                <a:cs typeface="Calibri"/>
                <a:sym typeface="Calibri"/>
              </a:rPr>
              <a:t>and of its effects. </a:t>
            </a:r>
          </a:p>
          <a:p>
            <a:pPr eaLnBrk="1" fontAlgn="auto" hangingPunct="1">
              <a:buFont typeface="Arial"/>
              <a:buNone/>
              <a:defRPr/>
            </a:pPr>
            <a:endParaRPr lang="en-US" sz="2000">
              <a:latin typeface="Book Antiqua" panose="02040602050305030304" pitchFamily="18" charset="0"/>
              <a:ea typeface="Calibri"/>
              <a:cs typeface="Calibri"/>
              <a:sym typeface="Calibri"/>
            </a:endParaRPr>
          </a:p>
          <a:p>
            <a:pPr eaLnBrk="1" fontAlgn="auto" hangingPunct="1">
              <a:spcBef>
                <a:spcPts val="0"/>
              </a:spcBef>
              <a:buClr>
                <a:srgbClr val="000000"/>
              </a:buClr>
              <a:defRPr/>
            </a:pPr>
            <a:r>
              <a:rPr lang="en-US" sz="2000">
                <a:latin typeface="Book Antiqua" panose="02040602050305030304" pitchFamily="18" charset="0"/>
                <a:ea typeface="Calibri"/>
                <a:cs typeface="Calibri"/>
                <a:sym typeface="Calibri"/>
              </a:rPr>
              <a:t>Universities contribute by conducting </a:t>
            </a:r>
            <a:r>
              <a:rPr lang="en-US" sz="2000" b="1">
                <a:latin typeface="Book Antiqua" panose="02040602050305030304" pitchFamily="18" charset="0"/>
                <a:ea typeface="Calibri"/>
                <a:cs typeface="Calibri"/>
                <a:sym typeface="Calibri"/>
              </a:rPr>
              <a:t>groundbreaking research</a:t>
            </a:r>
            <a:r>
              <a:rPr lang="en-US" sz="2000">
                <a:latin typeface="Book Antiqua" panose="02040602050305030304" pitchFamily="18" charset="0"/>
                <a:ea typeface="Calibri"/>
                <a:cs typeface="Calibri"/>
                <a:sym typeface="Calibri"/>
              </a:rPr>
              <a:t>, </a:t>
            </a:r>
            <a:r>
              <a:rPr lang="en-US" sz="2000" b="1">
                <a:latin typeface="Book Antiqua" panose="02040602050305030304" pitchFamily="18" charset="0"/>
                <a:ea typeface="Calibri"/>
                <a:cs typeface="Calibri"/>
                <a:sym typeface="Calibri"/>
              </a:rPr>
              <a:t>educating </a:t>
            </a:r>
            <a:r>
              <a:rPr lang="en-US" sz="2000">
                <a:latin typeface="Book Antiqua" panose="02040602050305030304" pitchFamily="18" charset="0"/>
                <a:ea typeface="Calibri"/>
                <a:cs typeface="Calibri"/>
                <a:sym typeface="Calibri"/>
              </a:rPr>
              <a:t>the next generation of sustainability leaders, and </a:t>
            </a:r>
            <a:r>
              <a:rPr lang="en-US" sz="2000" b="1">
                <a:latin typeface="Book Antiqua" panose="02040602050305030304" pitchFamily="18" charset="0"/>
                <a:ea typeface="Calibri"/>
                <a:cs typeface="Calibri"/>
                <a:sym typeface="Calibri"/>
              </a:rPr>
              <a:t>implementing consistently sustainable practices </a:t>
            </a:r>
            <a:r>
              <a:rPr lang="en-US" sz="2000">
                <a:latin typeface="Book Antiqua" panose="02040602050305030304" pitchFamily="18" charset="0"/>
                <a:ea typeface="Calibri"/>
                <a:cs typeface="Calibri"/>
                <a:sym typeface="Calibri"/>
              </a:rPr>
              <a:t>in their campuses.</a:t>
            </a:r>
            <a:endParaRPr lang="en-US" sz="2000">
              <a:solidFill>
                <a:schemeClr val="bg1"/>
              </a:solidFill>
              <a:latin typeface="Book Antiqua" panose="02040602050305030304" pitchFamily="18" charset="0"/>
              <a:sym typeface="Arial"/>
            </a:endParaRPr>
          </a:p>
          <a:p>
            <a:pPr eaLnBrk="1" fontAlgn="auto" hangingPunct="1">
              <a:spcBef>
                <a:spcPts val="0"/>
              </a:spcBef>
              <a:buClr>
                <a:srgbClr val="000000"/>
              </a:buClr>
              <a:defRPr/>
            </a:pPr>
            <a:endParaRPr lang="en-US" sz="2000">
              <a:solidFill>
                <a:schemeClr val="bg1"/>
              </a:solidFill>
              <a:latin typeface="Book Antiqua" panose="02040602050305030304" pitchFamily="18" charset="0"/>
              <a:sym typeface="Arial"/>
            </a:endParaRPr>
          </a:p>
          <a:p>
            <a:pPr eaLnBrk="1" fontAlgn="auto" hangingPunct="1">
              <a:spcBef>
                <a:spcPts val="0"/>
              </a:spcBef>
              <a:buClr>
                <a:srgbClr val="000000"/>
              </a:buClr>
              <a:defRPr/>
            </a:pPr>
            <a:endParaRPr lang="en-US" sz="2000">
              <a:solidFill>
                <a:schemeClr val="bg2"/>
              </a:solidFill>
              <a:cs typeface="Calibri"/>
              <a:sym typeface="Arial"/>
            </a:endParaRPr>
          </a:p>
          <a:p>
            <a:pPr eaLnBrk="1" fontAlgn="auto" hangingPunct="1">
              <a:buFont typeface="Arial"/>
              <a:buNone/>
              <a:defRPr/>
            </a:pPr>
            <a:endParaRPr lang="en-US" sz="2000">
              <a:latin typeface="Book Antiqua" panose="02040602050305030304" pitchFamily="18" charset="0"/>
              <a:ea typeface="Calibri"/>
              <a:cs typeface="Calibri"/>
              <a:sym typeface="Calibri"/>
            </a:endParaRPr>
          </a:p>
          <a:p>
            <a:pPr marL="0" indent="0" algn="just" eaLnBrk="1" fontAlgn="auto" hangingPunct="1">
              <a:spcBef>
                <a:spcPts val="0"/>
              </a:spcBef>
              <a:buClr>
                <a:srgbClr val="1F3864"/>
              </a:buClr>
              <a:buFont typeface="Calibri"/>
              <a:buNone/>
              <a:defRPr/>
            </a:pPr>
            <a:endParaRPr sz="1800">
              <a:solidFill>
                <a:schemeClr val="tx1"/>
              </a:solidFill>
              <a:latin typeface="Calibri"/>
              <a:ea typeface="Calibri"/>
              <a:cs typeface="Calibri"/>
              <a:sym typeface="Calibri"/>
            </a:endParaRPr>
          </a:p>
        </p:txBody>
      </p:sp>
      <p:pic>
        <p:nvPicPr>
          <p:cNvPr id="18435" name="Immagine 1">
            <a:extLst>
              <a:ext uri="{FF2B5EF4-FFF2-40B4-BE49-F238E27FC236}">
                <a16:creationId xmlns:a16="http://schemas.microsoft.com/office/drawing/2014/main" id="{5EA4715C-DFA9-9EF9-2384-F8318C08A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1754188"/>
            <a:ext cx="31988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3">
            <a:extLst>
              <a:ext uri="{FF2B5EF4-FFF2-40B4-BE49-F238E27FC236}">
                <a16:creationId xmlns:a16="http://schemas.microsoft.com/office/drawing/2014/main" id="{D836D28B-CC44-D4D7-C717-A241B74DB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674688"/>
            <a:ext cx="98901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Immagine 4" descr="Immagine che contiene testo, schermata, Policromia, Carattere&#10;&#10;Descrizione generata automaticamente">
            <a:extLst>
              <a:ext uri="{FF2B5EF4-FFF2-40B4-BE49-F238E27FC236}">
                <a16:creationId xmlns:a16="http://schemas.microsoft.com/office/drawing/2014/main" id="{C8FAA272-D9BB-C911-65BF-DF88B953A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988" y="2844800"/>
            <a:ext cx="5729287"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magine 6">
            <a:extLst>
              <a:ext uri="{FF2B5EF4-FFF2-40B4-BE49-F238E27FC236}">
                <a16:creationId xmlns:a16="http://schemas.microsoft.com/office/drawing/2014/main" id="{A29689A2-D70E-BB2B-1C13-F4E700B731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 y="2870200"/>
            <a:ext cx="10937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magine 7">
            <a:extLst>
              <a:ext uri="{FF2B5EF4-FFF2-40B4-BE49-F238E27FC236}">
                <a16:creationId xmlns:a16="http://schemas.microsoft.com/office/drawing/2014/main" id="{91894840-CC22-3143-A567-C5BB984AD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313" y="4081463"/>
            <a:ext cx="109378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Immagine 8">
            <a:extLst>
              <a:ext uri="{FF2B5EF4-FFF2-40B4-BE49-F238E27FC236}">
                <a16:creationId xmlns:a16="http://schemas.microsoft.com/office/drawing/2014/main" id="{8B965B1E-2971-8CE5-CF41-53481A4038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3" y="5281613"/>
            <a:ext cx="10937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6E50F2F0-5AFC-62BD-6C77-A61433C7D585}"/>
              </a:ext>
            </a:extLst>
          </p:cNvPr>
          <p:cNvSpPr txBox="1"/>
          <p:nvPr/>
        </p:nvSpPr>
        <p:spPr>
          <a:xfrm>
            <a:off x="2957513" y="3289300"/>
            <a:ext cx="4581525" cy="522288"/>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Breakdown of </a:t>
            </a:r>
            <a:r>
              <a:rPr kumimoji="0" lang="it-IT" sz="1400" b="0" i="0" u="none" strike="noStrike" kern="0" cap="none" spc="0" normalizeH="0" baseline="0" noProof="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primary</a:t>
            </a:r>
            <a:r>
              <a:rPr kumimoji="0" lang="it-IT"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energy </a:t>
            </a:r>
            <a:r>
              <a:rPr kumimoji="0" lang="it-IT" sz="1400" b="0" i="0" u="none" strike="noStrike" kern="0" cap="none" spc="0" normalizeH="0" baseline="0" noProof="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consumption</a:t>
            </a:r>
            <a:r>
              <a:rPr kumimoji="0" lang="it-IT"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br>
              <a:rPr kumimoji="0" lang="it-IT"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br>
            <a:r>
              <a:rPr kumimoji="0" lang="it-IT"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by energy carrier</a:t>
            </a:r>
          </a:p>
        </p:txBody>
      </p:sp>
      <p:sp>
        <p:nvSpPr>
          <p:cNvPr id="11" name="CasellaDiTesto 10">
            <a:extLst>
              <a:ext uri="{FF2B5EF4-FFF2-40B4-BE49-F238E27FC236}">
                <a16:creationId xmlns:a16="http://schemas.microsoft.com/office/drawing/2014/main" id="{CFCBCE09-9545-D878-54B6-C752C18321DE}"/>
              </a:ext>
            </a:extLst>
          </p:cNvPr>
          <p:cNvSpPr txBox="1"/>
          <p:nvPr/>
        </p:nvSpPr>
        <p:spPr>
          <a:xfrm>
            <a:off x="3087688" y="2933700"/>
            <a:ext cx="3965575" cy="400050"/>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77CC">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The goal</a:t>
            </a:r>
          </a:p>
        </p:txBody>
      </p:sp>
      <p:sp>
        <p:nvSpPr>
          <p:cNvPr id="20488" name="CasellaDiTesto 12">
            <a:extLst>
              <a:ext uri="{FF2B5EF4-FFF2-40B4-BE49-F238E27FC236}">
                <a16:creationId xmlns:a16="http://schemas.microsoft.com/office/drawing/2014/main" id="{DBC5AAC4-2DD2-51CE-B0C4-EA9662A3C211}"/>
              </a:ext>
            </a:extLst>
          </p:cNvPr>
          <p:cNvSpPr txBox="1">
            <a:spLocks noChangeArrowheads="1"/>
          </p:cNvSpPr>
          <p:nvPr/>
        </p:nvSpPr>
        <p:spPr bwMode="auto">
          <a:xfrm>
            <a:off x="134938" y="100013"/>
            <a:ext cx="119253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it-IT" sz="2800" b="1" i="0" u="none" strike="noStrike" kern="1200" cap="none" spc="0" normalizeH="0" baseline="0" noProof="0" dirty="0">
                <a:ln>
                  <a:noFill/>
                </a:ln>
                <a:solidFill>
                  <a:srgbClr val="C00000"/>
                </a:solidFill>
                <a:effectLst/>
                <a:uLnTx/>
                <a:uFillTx/>
                <a:latin typeface="Book Antiqua" panose="02040602050305030304" pitchFamily="18" charset="0"/>
                <a:ea typeface="+mn-ea"/>
                <a:cs typeface="Calibri" panose="020F0502020204030204" pitchFamily="34" charset="0"/>
                <a:sym typeface="Arial" panose="020B0604020202020204" pitchFamily="34" charset="0"/>
              </a:rPr>
              <a:t>The University of Bologna Energetic Plan</a:t>
            </a:r>
          </a:p>
        </p:txBody>
      </p:sp>
      <p:pic>
        <p:nvPicPr>
          <p:cNvPr id="20489" name="Immagine 2" descr="Immagine che contiene testo, Carattere, logo, emblema&#10;&#10;Descrizione generata automaticamente">
            <a:extLst>
              <a:ext uri="{FF2B5EF4-FFF2-40B4-BE49-F238E27FC236}">
                <a16:creationId xmlns:a16="http://schemas.microsoft.com/office/drawing/2014/main" id="{ABF94973-C21A-CE7A-A59B-FBD769B25A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26725" y="5578475"/>
            <a:ext cx="14335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Immagine 3" descr="Immagine che contiene testo, schermata, software, Sito Web&#10;&#10;Descrizione generata automaticamente">
            <a:extLst>
              <a:ext uri="{FF2B5EF4-FFF2-40B4-BE49-F238E27FC236}">
                <a16:creationId xmlns:a16="http://schemas.microsoft.com/office/drawing/2014/main" id="{200CB281-7F1F-563A-0D0A-F9EF8810CE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788" t="10001" r="51778" b="9999"/>
          <a:stretch>
            <a:fillRect/>
          </a:stretch>
        </p:blipFill>
        <p:spPr bwMode="auto">
          <a:xfrm>
            <a:off x="8051800" y="2862263"/>
            <a:ext cx="24384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3" descr="Immagine che contiene testo, schermata, linea, Policromia&#10;&#10;Descrizione generata automaticamente">
            <a:extLst>
              <a:ext uri="{FF2B5EF4-FFF2-40B4-BE49-F238E27FC236}">
                <a16:creationId xmlns:a16="http://schemas.microsoft.com/office/drawing/2014/main" id="{F5BC6657-DBC4-FDB9-F7C3-76A3BACE5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126"/>
          <a:stretch>
            <a:fillRect/>
          </a:stretch>
        </p:blipFill>
        <p:spPr bwMode="auto">
          <a:xfrm>
            <a:off x="3373438" y="1209675"/>
            <a:ext cx="8785225"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abella 2">
            <a:extLst>
              <a:ext uri="{FF2B5EF4-FFF2-40B4-BE49-F238E27FC236}">
                <a16:creationId xmlns:a16="http://schemas.microsoft.com/office/drawing/2014/main" id="{D739DEF9-7B6D-02DC-2AFC-612513D3C488}"/>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403600" cy="2946400"/>
          </a:xfrm>
          <a:prstGeom prst="rect">
            <a:avLst/>
          </a:prstGeom>
          <a:noFill/>
          <a:extLst>
            <a:ext uri="{909E8E84-426E-40DD-AFC4-6F175D3DCCD1}">
              <a14:hiddenFill xmlns:a14="http://schemas.microsoft.com/office/drawing/2010/main">
                <a:solidFill>
                  <a:srgbClr val="FFFFFF"/>
                </a:solidFill>
              </a14:hiddenFill>
            </a:ext>
          </a:extLst>
        </p:spPr>
      </p:pic>
      <p:sp>
        <p:nvSpPr>
          <p:cNvPr id="22531" name="CasellaDiTesto 5">
            <a:extLst>
              <a:ext uri="{FF2B5EF4-FFF2-40B4-BE49-F238E27FC236}">
                <a16:creationId xmlns:a16="http://schemas.microsoft.com/office/drawing/2014/main" id="{FF00A487-EE0A-5B4B-C319-B5250A51FA23}"/>
              </a:ext>
            </a:extLst>
          </p:cNvPr>
          <p:cNvSpPr txBox="1">
            <a:spLocks noChangeArrowheads="1"/>
          </p:cNvSpPr>
          <p:nvPr/>
        </p:nvSpPr>
        <p:spPr bwMode="auto">
          <a:xfrm>
            <a:off x="134938" y="100013"/>
            <a:ext cx="11925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it-IT" sz="3200" b="1" i="0" u="none" strike="noStrike" kern="1200" cap="none" spc="0" normalizeH="0" baseline="0" noProof="0" dirty="0">
                <a:ln>
                  <a:noFill/>
                </a:ln>
                <a:solidFill>
                  <a:srgbClr val="C00000"/>
                </a:solidFill>
                <a:effectLst/>
                <a:uLnTx/>
                <a:uFillTx/>
                <a:latin typeface="Book Antiqua" panose="02040602050305030304" pitchFamily="18" charset="0"/>
                <a:ea typeface="+mn-ea"/>
                <a:cs typeface="Calibri" panose="020F0502020204030204" pitchFamily="34" charset="0"/>
                <a:sym typeface="Arial" panose="020B0604020202020204" pitchFamily="34" charset="0"/>
              </a:rPr>
              <a:t>The University of Bologna Energetic Plan</a:t>
            </a:r>
          </a:p>
        </p:txBody>
      </p:sp>
      <p:pic>
        <p:nvPicPr>
          <p:cNvPr id="22532" name="Immagine 1" descr="Immagine che contiene testo, Carattere, logo, emblema&#10;&#10;Descrizione generata automaticamente">
            <a:extLst>
              <a:ext uri="{FF2B5EF4-FFF2-40B4-BE49-F238E27FC236}">
                <a16:creationId xmlns:a16="http://schemas.microsoft.com/office/drawing/2014/main" id="{3B477AE5-EE99-5D11-001D-A9A7E77EC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6725" y="5519738"/>
            <a:ext cx="14335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magine 3" descr="Immagine che contiene schermata, testo, software, Software multimediale&#10;&#10;Descrizione generata automaticamente">
            <a:extLst>
              <a:ext uri="{FF2B5EF4-FFF2-40B4-BE49-F238E27FC236}">
                <a16:creationId xmlns:a16="http://schemas.microsoft.com/office/drawing/2014/main" id="{0883B02E-420E-5ECC-2017-DC19874139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311" t="24271" r="31189" b="21765"/>
          <a:stretch>
            <a:fillRect/>
          </a:stretch>
        </p:blipFill>
        <p:spPr bwMode="auto">
          <a:xfrm>
            <a:off x="3667125" y="4070350"/>
            <a:ext cx="485775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testo 6">
            <a:extLst>
              <a:ext uri="{FF2B5EF4-FFF2-40B4-BE49-F238E27FC236}">
                <a16:creationId xmlns:a16="http://schemas.microsoft.com/office/drawing/2014/main" id="{B1616578-4916-693A-0F35-E82521456633}"/>
              </a:ext>
            </a:extLst>
          </p:cNvPr>
          <p:cNvSpPr txBox="1">
            <a:spLocks noChangeArrowheads="1"/>
          </p:cNvSpPr>
          <p:nvPr/>
        </p:nvSpPr>
        <p:spPr bwMode="auto">
          <a:xfrm>
            <a:off x="479425" y="917575"/>
            <a:ext cx="63373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2813" rtl="0" eaLnBrk="1" fontAlgn="base" latinLnBrk="0" hangingPunct="1">
              <a:lnSpc>
                <a:spcPct val="100000"/>
              </a:lnSpc>
              <a:spcBef>
                <a:spcPct val="20000"/>
              </a:spcBef>
              <a:spcAft>
                <a:spcPct val="0"/>
              </a:spcAft>
              <a:buClr>
                <a:srgbClr val="000000"/>
              </a:buClr>
              <a:buSzTx/>
              <a:buFont typeface="Arial" panose="020B0604020202020204" pitchFamily="34" charset="0"/>
              <a:buNone/>
              <a:tabLst/>
              <a:defRPr/>
            </a:pPr>
            <a:r>
              <a:rPr kumimoji="0" lang="it-IT" altLang="it-IT"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Fit for 55% vs Energetic plan (PEA) UNIBO</a:t>
            </a:r>
          </a:p>
        </p:txBody>
      </p:sp>
      <p:pic>
        <p:nvPicPr>
          <p:cNvPr id="23554" name="Immagine 2">
            <a:extLst>
              <a:ext uri="{FF2B5EF4-FFF2-40B4-BE49-F238E27FC236}">
                <a16:creationId xmlns:a16="http://schemas.microsoft.com/office/drawing/2014/main" id="{74BAC020-B2DE-49AC-74AC-A366506B5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325" y="995363"/>
            <a:ext cx="136842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ella 7">
            <a:extLst>
              <a:ext uri="{FF2B5EF4-FFF2-40B4-BE49-F238E27FC236}">
                <a16:creationId xmlns:a16="http://schemas.microsoft.com/office/drawing/2014/main" id="{A146F6F5-32AD-6B65-A6DE-F9F3C0057CFA}"/>
              </a:ext>
            </a:extLst>
          </p:cNvPr>
          <p:cNvGraphicFramePr>
            <a:graphicFrameLocks noGrp="1"/>
          </p:cNvGraphicFramePr>
          <p:nvPr/>
        </p:nvGraphicFramePr>
        <p:xfrm>
          <a:off x="474663" y="1350963"/>
          <a:ext cx="7273925" cy="4989512"/>
        </p:xfrm>
        <a:graphic>
          <a:graphicData uri="http://schemas.openxmlformats.org/drawingml/2006/table">
            <a:tbl>
              <a:tblPr>
                <a:tableStyleId>{5C22544A-7EE6-4342-B048-85BDC9FD1C3A}</a:tableStyleId>
              </a:tblPr>
              <a:tblGrid>
                <a:gridCol w="4710164">
                  <a:extLst>
                    <a:ext uri="{9D8B030D-6E8A-4147-A177-3AD203B41FA5}">
                      <a16:colId xmlns:a16="http://schemas.microsoft.com/office/drawing/2014/main" val="20000"/>
                    </a:ext>
                  </a:extLst>
                </a:gridCol>
                <a:gridCol w="1331565">
                  <a:extLst>
                    <a:ext uri="{9D8B030D-6E8A-4147-A177-3AD203B41FA5}">
                      <a16:colId xmlns:a16="http://schemas.microsoft.com/office/drawing/2014/main" val="20001"/>
                    </a:ext>
                  </a:extLst>
                </a:gridCol>
                <a:gridCol w="1232196">
                  <a:extLst>
                    <a:ext uri="{9D8B030D-6E8A-4147-A177-3AD203B41FA5}">
                      <a16:colId xmlns:a16="http://schemas.microsoft.com/office/drawing/2014/main" val="20002"/>
                    </a:ext>
                  </a:extLst>
                </a:gridCol>
              </a:tblGrid>
              <a:tr h="617338">
                <a:tc>
                  <a:txBody>
                    <a:bodyPr/>
                    <a:lstStyle/>
                    <a:p>
                      <a:pPr algn="ctr" fontAlgn="b"/>
                      <a:r>
                        <a:rPr lang="it-IT" sz="2000" b="1" i="0" u="none" strike="noStrike">
                          <a:solidFill>
                            <a:srgbClr val="0070C0"/>
                          </a:solidFill>
                          <a:effectLst/>
                          <a:latin typeface="Calibri"/>
                        </a:rPr>
                        <a:t>Goal</a:t>
                      </a:r>
                    </a:p>
                    <a:p>
                      <a:pPr lvl="0" algn="ctr">
                        <a:buNone/>
                      </a:pPr>
                      <a:endParaRPr lang="it-IT" sz="2000" b="1" i="0" u="none" strike="noStrike">
                        <a:solidFill>
                          <a:srgbClr val="0070C0"/>
                        </a:solidFill>
                        <a:effectLst/>
                        <a:latin typeface="Calibri"/>
                      </a:endParaRPr>
                    </a:p>
                  </a:txBody>
                  <a:tcPr marL="7621" marR="7621" marT="7621" marB="0" anchor="b">
                    <a:solidFill>
                      <a:schemeClr val="accent1"/>
                    </a:solidFill>
                  </a:tcPr>
                </a:tc>
                <a:tc>
                  <a:txBody>
                    <a:bodyPr/>
                    <a:lstStyle/>
                    <a:p>
                      <a:pPr algn="ctr" fontAlgn="b"/>
                      <a:r>
                        <a:rPr lang="it-IT" sz="2000" b="1" u="none" strike="noStrike">
                          <a:solidFill>
                            <a:srgbClr val="0070C0"/>
                          </a:solidFill>
                          <a:effectLst/>
                        </a:rPr>
                        <a:t>FIT FOR 55%</a:t>
                      </a:r>
                      <a:endParaRPr lang="it-IT" sz="2000" b="1" i="0" u="none" strike="noStrike">
                        <a:solidFill>
                          <a:srgbClr val="0070C0"/>
                        </a:solidFill>
                        <a:effectLst/>
                        <a:latin typeface="Calibri"/>
                      </a:endParaRPr>
                    </a:p>
                  </a:txBody>
                  <a:tcPr marL="7621" marR="7621" marT="7621" marB="0" anchor="b">
                    <a:solidFill>
                      <a:schemeClr val="accent1"/>
                    </a:solidFill>
                  </a:tcPr>
                </a:tc>
                <a:tc>
                  <a:txBody>
                    <a:bodyPr/>
                    <a:lstStyle/>
                    <a:p>
                      <a:pPr algn="ctr" fontAlgn="b"/>
                      <a:r>
                        <a:rPr lang="it-IT" sz="2000" b="1" u="none" strike="noStrike">
                          <a:solidFill>
                            <a:srgbClr val="0070C0"/>
                          </a:solidFill>
                          <a:effectLst/>
                        </a:rPr>
                        <a:t>PEA UNIBO</a:t>
                      </a:r>
                      <a:endParaRPr lang="it-IT" sz="2000" b="1" i="0" u="none" strike="noStrike">
                        <a:solidFill>
                          <a:srgbClr val="0070C0"/>
                        </a:solidFill>
                        <a:effectLst/>
                        <a:latin typeface="Calibri"/>
                      </a:endParaRPr>
                    </a:p>
                  </a:txBody>
                  <a:tcPr marL="7621" marR="7621" marT="7621" marB="0" anchor="b">
                    <a:solidFill>
                      <a:schemeClr val="accent1"/>
                    </a:solidFill>
                  </a:tcPr>
                </a:tc>
                <a:extLst>
                  <a:ext uri="{0D108BD9-81ED-4DB2-BD59-A6C34878D82A}">
                    <a16:rowId xmlns:a16="http://schemas.microsoft.com/office/drawing/2014/main" val="10000"/>
                  </a:ext>
                </a:extLst>
              </a:tr>
              <a:tr h="861224">
                <a:tc>
                  <a:txBody>
                    <a:bodyPr/>
                    <a:lstStyle/>
                    <a:p>
                      <a:pPr algn="ctr" fontAlgn="b"/>
                      <a:r>
                        <a:rPr lang="it-IT" sz="1900" b="1" u="none" strike="noStrike">
                          <a:effectLst/>
                        </a:rPr>
                        <a:t>Reduction of CO</a:t>
                      </a:r>
                      <a:r>
                        <a:rPr lang="it-IT" sz="1600" b="1" u="none" strike="noStrike">
                          <a:effectLst/>
                        </a:rPr>
                        <a:t>2</a:t>
                      </a:r>
                      <a:r>
                        <a:rPr lang="it-IT" sz="1900" b="1" u="none" strike="noStrike">
                          <a:effectLst/>
                        </a:rPr>
                        <a:t> </a:t>
                      </a:r>
                      <a:r>
                        <a:rPr lang="it-IT" sz="1900" b="1" u="none" strike="noStrike" err="1">
                          <a:effectLst/>
                        </a:rPr>
                        <a:t>emissions</a:t>
                      </a:r>
                      <a:r>
                        <a:rPr lang="it-IT" sz="1900" b="1" u="none" strike="noStrike">
                          <a:effectLst/>
                        </a:rPr>
                        <a:t> </a:t>
                      </a:r>
                    </a:p>
                    <a:p>
                      <a:pPr algn="ctr" fontAlgn="b"/>
                      <a:r>
                        <a:rPr lang="it-IT" sz="1900" b="1" u="none" strike="noStrike" err="1">
                          <a:effectLst/>
                        </a:rPr>
                        <a:t>at</a:t>
                      </a:r>
                      <a:r>
                        <a:rPr lang="it-IT" sz="1900" b="1" u="none" strike="noStrike">
                          <a:effectLst/>
                        </a:rPr>
                        <a:t> 2030 respect to 1990</a:t>
                      </a:r>
                    </a:p>
                  </a:txBody>
                  <a:tcPr marL="7621" marR="7621" marT="7621" marB="0" anchor="ctr"/>
                </a:tc>
                <a:tc>
                  <a:txBody>
                    <a:bodyPr/>
                    <a:lstStyle/>
                    <a:p>
                      <a:pPr algn="ctr" fontAlgn="b"/>
                      <a:r>
                        <a:rPr lang="it-IT" sz="1900" b="1" u="none" strike="noStrike">
                          <a:effectLst/>
                        </a:rPr>
                        <a:t>55%</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900" b="1" u="none" strike="noStrike">
                          <a:effectLst/>
                        </a:rPr>
                        <a:t>&gt;70%</a:t>
                      </a:r>
                      <a:endParaRPr lang="it-IT" sz="1900" b="1" i="0" u="none" strike="noStrike">
                        <a:solidFill>
                          <a:srgbClr val="000000"/>
                        </a:solidFill>
                        <a:effectLst/>
                        <a:latin typeface="Calibri" panose="020F0502020204030204" pitchFamily="34" charset="0"/>
                      </a:endParaRPr>
                    </a:p>
                  </a:txBody>
                  <a:tcPr marL="7621" marR="7621" marT="7621" marB="0" anchor="ctr"/>
                </a:tc>
                <a:extLst>
                  <a:ext uri="{0D108BD9-81ED-4DB2-BD59-A6C34878D82A}">
                    <a16:rowId xmlns:a16="http://schemas.microsoft.com/office/drawing/2014/main" val="10001"/>
                  </a:ext>
                </a:extLst>
              </a:tr>
              <a:tr h="586852">
                <a:tc>
                  <a:txBody>
                    <a:bodyPr/>
                    <a:lstStyle/>
                    <a:p>
                      <a:pPr algn="ctr" fontAlgn="b"/>
                      <a:r>
                        <a:rPr lang="it-IT" sz="1900" b="1" u="none" strike="noStrike" err="1">
                          <a:effectLst/>
                        </a:rPr>
                        <a:t>Renewable</a:t>
                      </a:r>
                      <a:r>
                        <a:rPr lang="it-IT" sz="1900" b="1" u="none" strike="noStrike">
                          <a:effectLst/>
                        </a:rPr>
                        <a:t> on </a:t>
                      </a:r>
                      <a:r>
                        <a:rPr lang="it-IT" sz="1900" b="1" u="none" strike="noStrike" err="1">
                          <a:effectLst/>
                        </a:rPr>
                        <a:t>primary</a:t>
                      </a:r>
                      <a:r>
                        <a:rPr lang="it-IT" sz="1900" b="1" u="none" strike="noStrike">
                          <a:effectLst/>
                        </a:rPr>
                        <a:t> energy </a:t>
                      </a:r>
                      <a:r>
                        <a:rPr lang="it-IT" sz="1900" b="1" u="none" strike="noStrike" err="1">
                          <a:effectLst/>
                        </a:rPr>
                        <a:t>consumption</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900" b="1" u="none" strike="noStrike">
                          <a:effectLst/>
                        </a:rPr>
                        <a:t>49%</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900" b="1" u="none" strike="noStrike">
                          <a:effectLst/>
                        </a:rPr>
                        <a:t>24%</a:t>
                      </a:r>
                      <a:endParaRPr lang="it-IT" sz="1900" b="1" i="0" u="none" strike="noStrike">
                        <a:solidFill>
                          <a:srgbClr val="000000"/>
                        </a:solidFill>
                        <a:effectLst/>
                        <a:latin typeface="Calibri" panose="020F0502020204030204" pitchFamily="34" charset="0"/>
                      </a:endParaRPr>
                    </a:p>
                  </a:txBody>
                  <a:tcPr marL="7621" marR="7621" marT="7621" marB="0" anchor="ctr"/>
                </a:tc>
                <a:extLst>
                  <a:ext uri="{0D108BD9-81ED-4DB2-BD59-A6C34878D82A}">
                    <a16:rowId xmlns:a16="http://schemas.microsoft.com/office/drawing/2014/main" val="10002"/>
                  </a:ext>
                </a:extLst>
              </a:tr>
              <a:tr h="586852">
                <a:tc rowSpan="2">
                  <a:txBody>
                    <a:bodyPr/>
                    <a:lstStyle/>
                    <a:p>
                      <a:pPr algn="ctr" fontAlgn="ctr"/>
                      <a:r>
                        <a:rPr lang="it-IT" sz="1900" b="1" u="none" strike="noStrike" err="1">
                          <a:effectLst/>
                        </a:rPr>
                        <a:t>Annual</a:t>
                      </a:r>
                      <a:r>
                        <a:rPr lang="it-IT" sz="1900" b="1" u="none" strike="noStrike">
                          <a:effectLst/>
                        </a:rPr>
                        <a:t> </a:t>
                      </a:r>
                      <a:r>
                        <a:rPr lang="it-IT" sz="1900" b="1" u="none" strike="noStrike" err="1">
                          <a:effectLst/>
                        </a:rPr>
                        <a:t>increase</a:t>
                      </a:r>
                      <a:r>
                        <a:rPr lang="it-IT" sz="1900" b="1" u="none" strike="noStrike">
                          <a:effectLst/>
                        </a:rPr>
                        <a:t> on </a:t>
                      </a:r>
                      <a:r>
                        <a:rPr lang="it-IT" sz="1900" b="1" u="none" strike="noStrike" err="1">
                          <a:effectLst/>
                        </a:rPr>
                        <a:t>renewable</a:t>
                      </a:r>
                      <a:r>
                        <a:rPr lang="it-IT" sz="1900" b="1" u="none" strike="noStrike">
                          <a:effectLst/>
                        </a:rPr>
                        <a:t> on </a:t>
                      </a:r>
                      <a:r>
                        <a:rPr lang="it-IT" sz="1900" b="1" u="none" strike="noStrike" err="1">
                          <a:effectLst/>
                        </a:rPr>
                        <a:t>primary</a:t>
                      </a:r>
                      <a:r>
                        <a:rPr lang="it-IT" sz="1900" b="1" u="none" strike="noStrike">
                          <a:effectLst/>
                        </a:rPr>
                        <a:t> energy </a:t>
                      </a:r>
                      <a:r>
                        <a:rPr lang="it-IT" sz="1900" b="1" u="none" strike="noStrike" err="1">
                          <a:effectLst/>
                        </a:rPr>
                        <a:t>consumption</a:t>
                      </a:r>
                      <a:r>
                        <a:rPr lang="it-IT" sz="1900" b="1" u="none" strike="noStrike">
                          <a:effectLst/>
                        </a:rPr>
                        <a:t> for </a:t>
                      </a:r>
                      <a:r>
                        <a:rPr lang="it-IT" sz="1900" b="1" u="none" strike="noStrike" err="1">
                          <a:effectLst/>
                        </a:rPr>
                        <a:t>heating</a:t>
                      </a:r>
                      <a:r>
                        <a:rPr lang="it-IT" sz="1900" b="1" u="none" strike="noStrike">
                          <a:effectLst/>
                        </a:rPr>
                        <a:t> and </a:t>
                      </a:r>
                      <a:r>
                        <a:rPr lang="it-IT" sz="1900" b="1" u="none" strike="noStrike" err="1">
                          <a:effectLst/>
                        </a:rPr>
                        <a:t>conditioning</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500" b="0" u="none" strike="noStrike">
                          <a:effectLst/>
                        </a:rPr>
                        <a:t>2020-2026 </a:t>
                      </a:r>
                      <a:r>
                        <a:rPr lang="it-IT" sz="1900" b="1" u="none" strike="noStrike">
                          <a:effectLst/>
                        </a:rPr>
                        <a:t>+0,8%</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500" b="0" u="none" strike="noStrike">
                          <a:effectLst/>
                        </a:rPr>
                        <a:t>2020-2026</a:t>
                      </a:r>
                      <a:r>
                        <a:rPr lang="it-IT" sz="1900" b="1" u="none" strike="noStrike">
                          <a:effectLst/>
                        </a:rPr>
                        <a:t> +2,1%</a:t>
                      </a:r>
                      <a:endParaRPr lang="it-IT" sz="1900" b="1" i="0" u="none" strike="noStrike">
                        <a:solidFill>
                          <a:srgbClr val="000000"/>
                        </a:solidFill>
                        <a:effectLst/>
                        <a:latin typeface="Calibri" panose="020F0502020204030204" pitchFamily="34" charset="0"/>
                      </a:endParaRPr>
                    </a:p>
                  </a:txBody>
                  <a:tcPr marL="7621" marR="7621" marT="7621" marB="0" anchor="ctr"/>
                </a:tc>
                <a:extLst>
                  <a:ext uri="{0D108BD9-81ED-4DB2-BD59-A6C34878D82A}">
                    <a16:rowId xmlns:a16="http://schemas.microsoft.com/office/drawing/2014/main" val="10003"/>
                  </a:ext>
                </a:extLst>
              </a:tr>
              <a:tr h="586852">
                <a:tc vMerge="1">
                  <a:txBody>
                    <a:bodyPr/>
                    <a:lstStyle/>
                    <a:p>
                      <a:endParaRPr lang="it-IT"/>
                    </a:p>
                  </a:txBody>
                  <a:tcPr/>
                </a:tc>
                <a:tc>
                  <a:txBody>
                    <a:bodyPr/>
                    <a:lstStyle/>
                    <a:p>
                      <a:pPr algn="ctr" fontAlgn="b"/>
                      <a:r>
                        <a:rPr lang="it-IT" sz="1500" b="0" u="none" strike="noStrike">
                          <a:effectLst/>
                        </a:rPr>
                        <a:t>2026-2030</a:t>
                      </a:r>
                      <a:r>
                        <a:rPr lang="it-IT" sz="1900" b="1" u="none" strike="noStrike">
                          <a:effectLst/>
                        </a:rPr>
                        <a:t> +1,1%</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500" b="0" u="none" strike="noStrike">
                          <a:effectLst/>
                        </a:rPr>
                        <a:t>2026-2030</a:t>
                      </a:r>
                      <a:r>
                        <a:rPr lang="it-IT" sz="1900" b="1" u="none" strike="noStrike">
                          <a:effectLst/>
                        </a:rPr>
                        <a:t> +7%</a:t>
                      </a:r>
                      <a:endParaRPr lang="it-IT" sz="1900" b="1" i="0" u="none" strike="noStrike">
                        <a:solidFill>
                          <a:srgbClr val="000000"/>
                        </a:solidFill>
                        <a:effectLst/>
                        <a:latin typeface="Calibri" panose="020F0502020204030204" pitchFamily="34" charset="0"/>
                      </a:endParaRPr>
                    </a:p>
                  </a:txBody>
                  <a:tcPr marL="7621" marR="7621" marT="7621" marB="0" anchor="ctr"/>
                </a:tc>
                <a:extLst>
                  <a:ext uri="{0D108BD9-81ED-4DB2-BD59-A6C34878D82A}">
                    <a16:rowId xmlns:a16="http://schemas.microsoft.com/office/drawing/2014/main" val="10004"/>
                  </a:ext>
                </a:extLst>
              </a:tr>
              <a:tr h="586852">
                <a:tc>
                  <a:txBody>
                    <a:bodyPr/>
                    <a:lstStyle/>
                    <a:p>
                      <a:pPr algn="ctr" fontAlgn="b"/>
                      <a:r>
                        <a:rPr lang="it-IT" sz="1900" b="1" u="none" strike="noStrike">
                          <a:effectLst/>
                        </a:rPr>
                        <a:t>Reduction on </a:t>
                      </a:r>
                      <a:r>
                        <a:rPr lang="it-IT" sz="1900" b="1" u="none" strike="noStrike" err="1">
                          <a:effectLst/>
                        </a:rPr>
                        <a:t>final</a:t>
                      </a:r>
                      <a:r>
                        <a:rPr lang="it-IT" sz="1900" b="1" u="none" strike="noStrike">
                          <a:effectLst/>
                        </a:rPr>
                        <a:t> energy </a:t>
                      </a:r>
                      <a:r>
                        <a:rPr lang="it-IT" sz="1900" b="1" u="none" strike="noStrike" err="1">
                          <a:effectLst/>
                        </a:rPr>
                        <a:t>consumption</a:t>
                      </a:r>
                      <a:r>
                        <a:rPr lang="it-IT" sz="1900" b="1" u="none" strike="noStrike">
                          <a:effectLst/>
                        </a:rPr>
                        <a:t> </a:t>
                      </a:r>
                    </a:p>
                    <a:p>
                      <a:pPr algn="ctr" fontAlgn="b"/>
                      <a:r>
                        <a:rPr lang="it-IT" sz="1900" b="1" u="none" strike="noStrike">
                          <a:effectLst/>
                        </a:rPr>
                        <a:t>(2020-2030)</a:t>
                      </a:r>
                    </a:p>
                  </a:txBody>
                  <a:tcPr marL="7621" marR="7621" marT="7621" marB="0" anchor="ctr"/>
                </a:tc>
                <a:tc>
                  <a:txBody>
                    <a:bodyPr/>
                    <a:lstStyle/>
                    <a:p>
                      <a:pPr algn="ctr" fontAlgn="b"/>
                      <a:r>
                        <a:rPr lang="it-IT" sz="1900" b="1" u="none" strike="noStrike">
                          <a:effectLst/>
                        </a:rPr>
                        <a:t>-11,70%</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900" b="1" u="none" strike="noStrike">
                          <a:effectLst/>
                        </a:rPr>
                        <a:t>-16,40%</a:t>
                      </a:r>
                      <a:endParaRPr lang="it-IT" sz="1900" b="1" i="0" u="none" strike="noStrike">
                        <a:solidFill>
                          <a:srgbClr val="000000"/>
                        </a:solidFill>
                        <a:effectLst/>
                        <a:latin typeface="Calibri" panose="020F0502020204030204" pitchFamily="34" charset="0"/>
                      </a:endParaRPr>
                    </a:p>
                  </a:txBody>
                  <a:tcPr marL="7621" marR="7621" marT="7621" marB="0" anchor="ctr"/>
                </a:tc>
                <a:extLst>
                  <a:ext uri="{0D108BD9-81ED-4DB2-BD59-A6C34878D82A}">
                    <a16:rowId xmlns:a16="http://schemas.microsoft.com/office/drawing/2014/main" val="10005"/>
                  </a:ext>
                </a:extLst>
              </a:tr>
              <a:tr h="586852">
                <a:tc>
                  <a:txBody>
                    <a:bodyPr/>
                    <a:lstStyle/>
                    <a:p>
                      <a:pPr algn="ctr" fontAlgn="b"/>
                      <a:r>
                        <a:rPr lang="it-IT" sz="1900" b="1" u="none" strike="noStrike">
                          <a:effectLst/>
                        </a:rPr>
                        <a:t>Reduction on average </a:t>
                      </a:r>
                      <a:r>
                        <a:rPr lang="it-IT" sz="1900" b="1" u="none" strike="noStrike" err="1">
                          <a:effectLst/>
                        </a:rPr>
                        <a:t>annual</a:t>
                      </a:r>
                      <a:r>
                        <a:rPr lang="it-IT" sz="1900" b="1" u="none" strike="noStrike">
                          <a:effectLst/>
                        </a:rPr>
                        <a:t> </a:t>
                      </a:r>
                      <a:r>
                        <a:rPr lang="it-IT" sz="1900" b="1" u="none" strike="noStrike" err="1">
                          <a:effectLst/>
                        </a:rPr>
                        <a:t>consumption</a:t>
                      </a:r>
                      <a:endParaRPr lang="it-IT" sz="1900" b="1" u="none" strike="noStrike">
                        <a:effectLst/>
                      </a:endParaRPr>
                    </a:p>
                  </a:txBody>
                  <a:tcPr marL="7621" marR="7621" marT="7621" marB="0" anchor="ctr"/>
                </a:tc>
                <a:tc>
                  <a:txBody>
                    <a:bodyPr/>
                    <a:lstStyle/>
                    <a:p>
                      <a:pPr algn="ctr" fontAlgn="b"/>
                      <a:r>
                        <a:rPr lang="it-IT" sz="1900" b="1" u="none" strike="noStrike">
                          <a:effectLst/>
                        </a:rPr>
                        <a:t>-1,90%</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900" b="1" u="none" strike="noStrike">
                          <a:effectLst/>
                        </a:rPr>
                        <a:t>-2,30%</a:t>
                      </a:r>
                      <a:endParaRPr lang="it-IT" sz="1900" b="1" i="0" u="none" strike="noStrike">
                        <a:solidFill>
                          <a:srgbClr val="000000"/>
                        </a:solidFill>
                        <a:effectLst/>
                        <a:latin typeface="Calibri" panose="020F0502020204030204" pitchFamily="34" charset="0"/>
                      </a:endParaRPr>
                    </a:p>
                  </a:txBody>
                  <a:tcPr marL="7621" marR="7621" marT="7621" marB="0" anchor="ctr"/>
                </a:tc>
                <a:extLst>
                  <a:ext uri="{0D108BD9-81ED-4DB2-BD59-A6C34878D82A}">
                    <a16:rowId xmlns:a16="http://schemas.microsoft.com/office/drawing/2014/main" val="10006"/>
                  </a:ext>
                </a:extLst>
              </a:tr>
              <a:tr h="576690">
                <a:tc>
                  <a:txBody>
                    <a:bodyPr/>
                    <a:lstStyle/>
                    <a:p>
                      <a:pPr algn="ctr" fontAlgn="b"/>
                      <a:r>
                        <a:rPr lang="it-IT" sz="1900" b="1" u="none" strike="noStrike" err="1">
                          <a:effectLst/>
                        </a:rPr>
                        <a:t>Renewable</a:t>
                      </a:r>
                      <a:r>
                        <a:rPr lang="it-IT" sz="1900" b="1" u="none" strike="noStrike">
                          <a:effectLst/>
                        </a:rPr>
                        <a:t> Surface per </a:t>
                      </a:r>
                      <a:r>
                        <a:rPr lang="it-IT" sz="1900" b="1" u="none" strike="noStrike" err="1">
                          <a:effectLst/>
                        </a:rPr>
                        <a:t>year</a:t>
                      </a:r>
                      <a:endParaRPr lang="it-IT" sz="1900" b="1" u="none" strike="noStrike">
                        <a:effectLst/>
                      </a:endParaRPr>
                    </a:p>
                  </a:txBody>
                  <a:tcPr marL="7621" marR="7621" marT="7621" marB="0" anchor="ctr"/>
                </a:tc>
                <a:tc>
                  <a:txBody>
                    <a:bodyPr/>
                    <a:lstStyle/>
                    <a:p>
                      <a:pPr algn="ctr" fontAlgn="b"/>
                      <a:r>
                        <a:rPr lang="it-IT" sz="1900" b="1" u="none" strike="noStrike">
                          <a:effectLst/>
                        </a:rPr>
                        <a:t>3%</a:t>
                      </a:r>
                      <a:endParaRPr lang="it-IT" sz="1900" b="1" i="0" u="none" strike="noStrike">
                        <a:solidFill>
                          <a:srgbClr val="000000"/>
                        </a:solidFill>
                        <a:effectLst/>
                        <a:latin typeface="Calibri" panose="020F0502020204030204" pitchFamily="34" charset="0"/>
                      </a:endParaRPr>
                    </a:p>
                  </a:txBody>
                  <a:tcPr marL="7621" marR="7621" marT="7621" marB="0" anchor="ctr"/>
                </a:tc>
                <a:tc>
                  <a:txBody>
                    <a:bodyPr/>
                    <a:lstStyle/>
                    <a:p>
                      <a:pPr algn="ctr" fontAlgn="b"/>
                      <a:r>
                        <a:rPr lang="it-IT" sz="1900" b="1" u="none" strike="noStrike">
                          <a:effectLst/>
                        </a:rPr>
                        <a:t>3,80%</a:t>
                      </a:r>
                      <a:endParaRPr lang="it-IT" sz="1900" b="1" i="0" u="none" strike="noStrike">
                        <a:solidFill>
                          <a:srgbClr val="000000"/>
                        </a:solidFill>
                        <a:effectLst/>
                        <a:latin typeface="Calibri" panose="020F0502020204030204" pitchFamily="34" charset="0"/>
                      </a:endParaRPr>
                    </a:p>
                  </a:txBody>
                  <a:tcPr marL="7621" marR="7621" marT="7621" marB="0" anchor="ctr"/>
                </a:tc>
                <a:extLst>
                  <a:ext uri="{0D108BD9-81ED-4DB2-BD59-A6C34878D82A}">
                    <a16:rowId xmlns:a16="http://schemas.microsoft.com/office/drawing/2014/main" val="10007"/>
                  </a:ext>
                </a:extLst>
              </a:tr>
            </a:tbl>
          </a:graphicData>
        </a:graphic>
      </p:graphicFrame>
      <p:pic>
        <p:nvPicPr>
          <p:cNvPr id="23592" name="Immagine 8">
            <a:extLst>
              <a:ext uri="{FF2B5EF4-FFF2-40B4-BE49-F238E27FC236}">
                <a16:creationId xmlns:a16="http://schemas.microsoft.com/office/drawing/2014/main" id="{37EDBBA9-C535-7EC2-E85A-0A2B6ABEF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8425" y="852488"/>
            <a:ext cx="19335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3" name="Immagine 9">
            <a:extLst>
              <a:ext uri="{FF2B5EF4-FFF2-40B4-BE49-F238E27FC236}">
                <a16:creationId xmlns:a16="http://schemas.microsoft.com/office/drawing/2014/main" id="{CDCB808C-B8FB-00C3-9396-C0FB50050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7538" y="2443163"/>
            <a:ext cx="2662237"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4" name="Immagine 10">
            <a:extLst>
              <a:ext uri="{FF2B5EF4-FFF2-40B4-BE49-F238E27FC236}">
                <a16:creationId xmlns:a16="http://schemas.microsoft.com/office/drawing/2014/main" id="{8AA5E16C-35E7-28D2-3CDE-B8671B7CA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517"/>
          <a:stretch>
            <a:fillRect/>
          </a:stretch>
        </p:blipFill>
        <p:spPr bwMode="auto">
          <a:xfrm>
            <a:off x="9529763" y="4378325"/>
            <a:ext cx="2662237"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5" name="Immagine 13" descr="Immagine che contiene simbolo, logo, Elementi grafici, Carattere&#10;&#10;Descrizione generata automaticamente">
            <a:extLst>
              <a:ext uri="{FF2B5EF4-FFF2-40B4-BE49-F238E27FC236}">
                <a16:creationId xmlns:a16="http://schemas.microsoft.com/office/drawing/2014/main" id="{A77D6903-1E5D-2642-A999-6216E9D4D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0000"/>
          <a:stretch>
            <a:fillRect/>
          </a:stretch>
        </p:blipFill>
        <p:spPr bwMode="auto">
          <a:xfrm>
            <a:off x="7743825" y="2049463"/>
            <a:ext cx="7302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6" name="Immagine 14" descr="Immagine che contiene simbolo, logo, Elementi grafici, Carattere&#10;&#10;Descrizione generata automaticamente">
            <a:extLst>
              <a:ext uri="{FF2B5EF4-FFF2-40B4-BE49-F238E27FC236}">
                <a16:creationId xmlns:a16="http://schemas.microsoft.com/office/drawing/2014/main" id="{942FD719-E4BA-F5FA-BB55-E497129F4A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2007"/>
          <a:stretch>
            <a:fillRect/>
          </a:stretch>
        </p:blipFill>
        <p:spPr bwMode="auto">
          <a:xfrm>
            <a:off x="7754938" y="2744788"/>
            <a:ext cx="7302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7" name="Immagine 15" descr="Immagine che contiene simbolo, logo, Elementi grafici, Carattere&#10;&#10;Descrizione generata automaticamente">
            <a:extLst>
              <a:ext uri="{FF2B5EF4-FFF2-40B4-BE49-F238E27FC236}">
                <a16:creationId xmlns:a16="http://schemas.microsoft.com/office/drawing/2014/main" id="{4EF6C3AA-D13B-37BE-F2BC-FA04DBF71B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0000"/>
          <a:stretch>
            <a:fillRect/>
          </a:stretch>
        </p:blipFill>
        <p:spPr bwMode="auto">
          <a:xfrm>
            <a:off x="7743825" y="3641725"/>
            <a:ext cx="7302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8" name="Immagine 16" descr="Immagine che contiene simbolo, logo, Elementi grafici, Carattere&#10;&#10;Descrizione generata automaticamente">
            <a:extLst>
              <a:ext uri="{FF2B5EF4-FFF2-40B4-BE49-F238E27FC236}">
                <a16:creationId xmlns:a16="http://schemas.microsoft.com/office/drawing/2014/main" id="{D40900CD-0997-BB33-7FB1-E4BBAD632F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0000"/>
          <a:stretch>
            <a:fillRect/>
          </a:stretch>
        </p:blipFill>
        <p:spPr bwMode="auto">
          <a:xfrm>
            <a:off x="7743825" y="4530725"/>
            <a:ext cx="7302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9" name="Immagine 17" descr="Immagine che contiene simbolo, logo, Elementi grafici, Carattere&#10;&#10;Descrizione generata automaticamente">
            <a:extLst>
              <a:ext uri="{FF2B5EF4-FFF2-40B4-BE49-F238E27FC236}">
                <a16:creationId xmlns:a16="http://schemas.microsoft.com/office/drawing/2014/main" id="{315AFD22-006F-905F-D170-45C762EE61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0000"/>
          <a:stretch>
            <a:fillRect/>
          </a:stretch>
        </p:blipFill>
        <p:spPr bwMode="auto">
          <a:xfrm>
            <a:off x="7743825" y="5084763"/>
            <a:ext cx="7302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0" name="Immagine 18" descr="Immagine che contiene simbolo, logo, Elementi grafici, Carattere&#10;&#10;Descrizione generata automaticamente">
            <a:extLst>
              <a:ext uri="{FF2B5EF4-FFF2-40B4-BE49-F238E27FC236}">
                <a16:creationId xmlns:a16="http://schemas.microsoft.com/office/drawing/2014/main" id="{46D632D3-A90F-BAC5-BE9C-2578F64EC5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0000"/>
          <a:stretch>
            <a:fillRect/>
          </a:stretch>
        </p:blipFill>
        <p:spPr bwMode="auto">
          <a:xfrm>
            <a:off x="7743825" y="5692775"/>
            <a:ext cx="7302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01" name="CasellaDiTesto 19">
            <a:extLst>
              <a:ext uri="{FF2B5EF4-FFF2-40B4-BE49-F238E27FC236}">
                <a16:creationId xmlns:a16="http://schemas.microsoft.com/office/drawing/2014/main" id="{3C4A239F-3E70-7FB0-34A4-8316B26F6301}"/>
              </a:ext>
            </a:extLst>
          </p:cNvPr>
          <p:cNvSpPr txBox="1">
            <a:spLocks noChangeArrowheads="1"/>
          </p:cNvSpPr>
          <p:nvPr/>
        </p:nvSpPr>
        <p:spPr bwMode="auto">
          <a:xfrm>
            <a:off x="134938" y="100013"/>
            <a:ext cx="119253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it-IT" sz="2800" b="1" i="0" u="none" strike="noStrike" kern="1200" cap="none" spc="0" normalizeH="0" baseline="0" noProof="0" dirty="0">
                <a:ln>
                  <a:noFill/>
                </a:ln>
                <a:solidFill>
                  <a:srgbClr val="C00000"/>
                </a:solidFill>
                <a:effectLst/>
                <a:uLnTx/>
                <a:uFillTx/>
                <a:latin typeface="Book Antiqua" panose="02040602050305030304" pitchFamily="18" charset="0"/>
                <a:ea typeface="+mn-ea"/>
                <a:cs typeface="Calibri" panose="020F0502020204030204" pitchFamily="34" charset="0"/>
                <a:sym typeface="Arial" panose="020B0604020202020204" pitchFamily="34" charset="0"/>
              </a:rPr>
              <a:t>The University of Bologna Energetic Plan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Google Shape;93;p7">
            <a:extLst>
              <a:ext uri="{FF2B5EF4-FFF2-40B4-BE49-F238E27FC236}">
                <a16:creationId xmlns:a16="http://schemas.microsoft.com/office/drawing/2014/main" id="{4E668A6E-7165-BBC0-F321-FB437ADC51AB}"/>
              </a:ext>
            </a:extLst>
          </p:cNvPr>
          <p:cNvSpPr>
            <a:spLocks noChangeArrowheads="1"/>
          </p:cNvSpPr>
          <p:nvPr/>
        </p:nvSpPr>
        <p:spPr bwMode="auto">
          <a:xfrm>
            <a:off x="0" y="19050"/>
            <a:ext cx="12192000" cy="6858000"/>
          </a:xfrm>
          <a:prstGeom prst="flowChartProcess">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endParaRPr kumimoji="0" lang="it-IT" altLang="it-IT"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94" name="Google Shape;94;p7">
            <a:extLst>
              <a:ext uri="{FF2B5EF4-FFF2-40B4-BE49-F238E27FC236}">
                <a16:creationId xmlns:a16="http://schemas.microsoft.com/office/drawing/2014/main" id="{CC9B9EDC-505B-82F0-E279-D9320EAA16BA}"/>
              </a:ext>
            </a:extLst>
          </p:cNvPr>
          <p:cNvSpPr txBox="1">
            <a:spLocks noGrp="1"/>
          </p:cNvSpPr>
          <p:nvPr>
            <p:ph type="body" idx="1"/>
          </p:nvPr>
        </p:nvSpPr>
        <p:spPr>
          <a:xfrm>
            <a:off x="187325" y="911225"/>
            <a:ext cx="9391015" cy="6005513"/>
          </a:xfrm>
        </p:spPr>
        <p:txBody>
          <a:bodyPr/>
          <a:lstStyle/>
          <a:p>
            <a:pPr marL="0" indent="0" eaLnBrk="1" fontAlgn="auto" hangingPunct="1">
              <a:lnSpc>
                <a:spcPct val="107000"/>
              </a:lnSpc>
              <a:buClr>
                <a:schemeClr val="bg1"/>
              </a:buClr>
              <a:defRPr/>
            </a:pPr>
            <a:r>
              <a:rPr lang="en-US" sz="2000">
                <a:solidFill>
                  <a:schemeClr val="tx2"/>
                </a:solidFill>
                <a:latin typeface="Book Antiqua"/>
                <a:sym typeface="Arial"/>
              </a:rPr>
              <a:t>On the basis of a sharing of the same set of values and goals, universities develop partnerships with institutional partners &amp; private stakeholders. A few examples:</a:t>
            </a:r>
            <a:br>
              <a:rPr lang="en-US" sz="2000">
                <a:latin typeface="Book Antiqua" panose="02040602050305030304" pitchFamily="18" charset="0"/>
              </a:rPr>
            </a:br>
            <a:endParaRPr lang="en-US" sz="2000">
              <a:solidFill>
                <a:schemeClr val="tx2"/>
              </a:solidFill>
              <a:latin typeface="Book Antiqua" panose="02040602050305030304" pitchFamily="18" charset="0"/>
              <a:sym typeface="Arial"/>
            </a:endParaRPr>
          </a:p>
          <a:p>
            <a:pPr marL="0" indent="0" eaLnBrk="1" fontAlgn="auto" hangingPunct="1">
              <a:lnSpc>
                <a:spcPct val="107000"/>
              </a:lnSpc>
              <a:buClr>
                <a:schemeClr val="bg1"/>
              </a:buClr>
              <a:defRPr/>
            </a:pPr>
            <a:r>
              <a:rPr lang="en-US" sz="2000" b="1">
                <a:solidFill>
                  <a:schemeClr val="tx2"/>
                </a:solidFill>
                <a:latin typeface="Book Antiqua"/>
                <a:sym typeface="Arial"/>
              </a:rPr>
              <a:t>PARTNERSHIP with local and national political institutions </a:t>
            </a:r>
            <a:r>
              <a:rPr lang="en-US" sz="2000">
                <a:solidFill>
                  <a:schemeClr val="tx2"/>
                </a:solidFill>
                <a:latin typeface="Book Antiqua"/>
                <a:sym typeface="Arial"/>
              </a:rPr>
              <a:t>for </a:t>
            </a:r>
            <a:r>
              <a:rPr lang="en-US" sz="2000" b="1">
                <a:solidFill>
                  <a:schemeClr val="tx2"/>
                </a:solidFill>
                <a:latin typeface="Book Antiqua"/>
                <a:sym typeface="Arial"/>
              </a:rPr>
              <a:t>after-</a:t>
            </a:r>
            <a:r>
              <a:rPr lang="en-US" sz="2000" b="1" err="1">
                <a:solidFill>
                  <a:schemeClr val="tx2"/>
                </a:solidFill>
                <a:latin typeface="Book Antiqua"/>
                <a:sym typeface="Arial"/>
              </a:rPr>
              <a:t>floads</a:t>
            </a:r>
            <a:r>
              <a:rPr lang="en-US" sz="2000" b="1">
                <a:solidFill>
                  <a:schemeClr val="tx2"/>
                </a:solidFill>
                <a:latin typeface="Book Antiqua"/>
                <a:sym typeface="Arial"/>
              </a:rPr>
              <a:t> interventions &amp; prevention strategies</a:t>
            </a:r>
            <a:endParaRPr lang="en-US" sz="2000" b="1">
              <a:solidFill>
                <a:schemeClr val="tx2"/>
              </a:solidFill>
              <a:latin typeface="Book Antiqua"/>
            </a:endParaRPr>
          </a:p>
          <a:p>
            <a:pPr marL="0" indent="0" eaLnBrk="1" hangingPunct="1">
              <a:lnSpc>
                <a:spcPct val="107000"/>
              </a:lnSpc>
              <a:spcAft>
                <a:spcPct val="0"/>
              </a:spcAft>
              <a:buClr>
                <a:schemeClr val="bg1"/>
              </a:buClr>
              <a:defRPr/>
            </a:pPr>
            <a:endParaRPr lang="en-US" altLang="it-IT" sz="800" b="1">
              <a:solidFill>
                <a:srgbClr val="FFFFFF"/>
              </a:solidFill>
              <a:latin typeface="Book Antiqua" panose="02040602050305030304" pitchFamily="18" charset="0"/>
              <a:cs typeface="Calibri" panose="020F0502020204030204" pitchFamily="34" charset="0"/>
              <a:sym typeface="Calibri" panose="020F0502020204030204" pitchFamily="34" charset="0"/>
            </a:endParaRPr>
          </a:p>
          <a:p>
            <a:pPr marL="0" indent="0">
              <a:lnSpc>
                <a:spcPct val="107000"/>
              </a:lnSpc>
              <a:defRPr/>
            </a:pPr>
            <a:r>
              <a:rPr lang="en-US" sz="2000" b="1">
                <a:solidFill>
                  <a:schemeClr val="tx2"/>
                </a:solidFill>
                <a:latin typeface="Book Antiqua"/>
                <a:cs typeface="Calibri"/>
                <a:sym typeface="Calibri" panose="020F0502020204030204" pitchFamily="34" charset="0"/>
              </a:rPr>
              <a:t>PARTNERSHIP</a:t>
            </a:r>
            <a:r>
              <a:rPr lang="en-US" sz="2000">
                <a:solidFill>
                  <a:srgbClr val="FEFFFF"/>
                </a:solidFill>
                <a:latin typeface="Book Antiqua"/>
                <a:cs typeface="Calibri"/>
                <a:sym typeface="Calibri" panose="020F0502020204030204" pitchFamily="34" charset="0"/>
              </a:rPr>
              <a:t> </a:t>
            </a:r>
            <a:r>
              <a:rPr lang="en-GB" sz="2000" b="1">
                <a:solidFill>
                  <a:srgbClr val="FEFFFF"/>
                </a:solidFill>
                <a:latin typeface="Book Antiqua"/>
                <a:cs typeface="Calibri"/>
                <a:sym typeface="Calibri" panose="020F0502020204030204" pitchFamily="34" charset="0"/>
              </a:rPr>
              <a:t>a regional heat pump manufacturer: </a:t>
            </a:r>
            <a:r>
              <a:rPr lang="en-GB" sz="2000">
                <a:solidFill>
                  <a:srgbClr val="FEFFFF"/>
                </a:solidFill>
                <a:latin typeface="Book Antiqua"/>
                <a:cs typeface="Calibri"/>
                <a:sym typeface="Calibri" panose="020F0502020204030204" pitchFamily="34" charset="0"/>
              </a:rPr>
              <a:t>testing of an innovative model of electric heat pump using propane</a:t>
            </a:r>
            <a:r>
              <a:rPr lang="en-GB" sz="2000">
                <a:solidFill>
                  <a:srgbClr val="FFFFFF"/>
                </a:solidFill>
                <a:latin typeface="Book Antiqua"/>
                <a:cs typeface="Calibri"/>
                <a:sym typeface="Calibri" panose="020F0502020204030204" pitchFamily="34" charset="0"/>
              </a:rPr>
              <a:t> as refrigerant fluid, which reduces in a significant way the Global Warming Potential (GWP) </a:t>
            </a:r>
            <a:endParaRPr lang="en-US" sz="2000">
              <a:solidFill>
                <a:srgbClr val="0C1F61"/>
              </a:solidFill>
              <a:latin typeface="Book Antiqua" panose="02040602050305030304" pitchFamily="18" charset="0"/>
              <a:cs typeface="Calibri"/>
            </a:endParaRPr>
          </a:p>
          <a:p>
            <a:pPr marL="171450" indent="-171450">
              <a:lnSpc>
                <a:spcPct val="107000"/>
              </a:lnSpc>
              <a:buFont typeface="Arial,Sans-Serif" panose="05050102010706020507" pitchFamily="18" charset="2"/>
              <a:buChar char="•"/>
              <a:defRPr/>
            </a:pPr>
            <a:endParaRPr lang="en-GB" sz="800">
              <a:solidFill>
                <a:srgbClr val="0C1F61"/>
              </a:solidFill>
              <a:latin typeface="Book Antiqua" panose="02040602050305030304" pitchFamily="18" charset="0"/>
              <a:cs typeface="Calibri" panose="020F0502020204030204" pitchFamily="34" charset="0"/>
            </a:endParaRPr>
          </a:p>
          <a:p>
            <a:pPr marL="0" indent="0">
              <a:lnSpc>
                <a:spcPct val="107000"/>
              </a:lnSpc>
              <a:defRPr/>
            </a:pPr>
            <a:r>
              <a:rPr lang="en-US" sz="2000" b="1">
                <a:solidFill>
                  <a:schemeClr val="tx2"/>
                </a:solidFill>
                <a:latin typeface="Book Antiqua"/>
                <a:cs typeface="Calibri"/>
                <a:sym typeface="Calibri" panose="020F0502020204030204" pitchFamily="34" charset="0"/>
              </a:rPr>
              <a:t>PARTNERSHIP</a:t>
            </a:r>
            <a:r>
              <a:rPr lang="en-GB" sz="2000" b="1">
                <a:solidFill>
                  <a:srgbClr val="FFFFFF"/>
                </a:solidFill>
                <a:latin typeface="Book Antiqua"/>
                <a:cs typeface="Calibri"/>
                <a:sym typeface="Calibri" panose="020F0502020204030204" pitchFamily="34" charset="0"/>
              </a:rPr>
              <a:t> with energy distributors</a:t>
            </a:r>
            <a:r>
              <a:rPr lang="en-GB" sz="2000">
                <a:solidFill>
                  <a:srgbClr val="FFFFFF"/>
                </a:solidFill>
                <a:latin typeface="Book Antiqua"/>
                <a:cs typeface="Calibri"/>
                <a:sym typeface="Calibri" panose="020F0502020204030204" pitchFamily="34" charset="0"/>
              </a:rPr>
              <a:t>: implementation of the revamping the external lighting systems of University buildings in Bologna, with automatic control systems able to switch on and off the fixtures on the basis of the light level. </a:t>
            </a:r>
            <a:endParaRPr lang="en-US" sz="2000">
              <a:solidFill>
                <a:srgbClr val="0C1F61"/>
              </a:solidFill>
              <a:latin typeface="Book Antiqua"/>
              <a:cs typeface="Calibri"/>
            </a:endParaRPr>
          </a:p>
          <a:p>
            <a:pPr marL="342900" indent="-342900">
              <a:lnSpc>
                <a:spcPct val="107000"/>
              </a:lnSpc>
              <a:buFont typeface="Arial,Sans-Serif" panose="05050102010706020507" pitchFamily="18" charset="2"/>
              <a:buChar char="•"/>
              <a:defRPr/>
            </a:pPr>
            <a:endParaRPr lang="en-GB" sz="600">
              <a:solidFill>
                <a:srgbClr val="0C1F61"/>
              </a:solidFill>
              <a:latin typeface="Book Antiqua"/>
              <a:cs typeface="Calibri" panose="020F0502020204030204" pitchFamily="34" charset="0"/>
              <a:sym typeface="Calibri" panose="020F0502020204030204" pitchFamily="34" charset="0"/>
            </a:endParaRPr>
          </a:p>
          <a:p>
            <a:pPr marL="0" indent="0">
              <a:lnSpc>
                <a:spcPct val="107000"/>
              </a:lnSpc>
              <a:defRPr/>
            </a:pPr>
            <a:r>
              <a:rPr lang="en-US" sz="2000" b="1">
                <a:solidFill>
                  <a:schemeClr val="tx2"/>
                </a:solidFill>
                <a:latin typeface="Book Antiqua"/>
                <a:cs typeface="Calibri"/>
                <a:sym typeface="Calibri" panose="020F0502020204030204" pitchFamily="34" charset="0"/>
              </a:rPr>
              <a:t>PARTNERSHIP</a:t>
            </a:r>
            <a:r>
              <a:rPr lang="en-GB" sz="2000" b="1">
                <a:solidFill>
                  <a:srgbClr val="FFFFFF"/>
                </a:solidFill>
                <a:latin typeface="Book Antiqua"/>
                <a:cs typeface="Calibri"/>
                <a:sym typeface="Calibri" panose="020F0502020204030204" pitchFamily="34" charset="0"/>
              </a:rPr>
              <a:t> with the automotive sector</a:t>
            </a:r>
            <a:r>
              <a:rPr lang="en-GB" sz="2000">
                <a:solidFill>
                  <a:srgbClr val="FFFFFF"/>
                </a:solidFill>
                <a:latin typeface="Book Antiqua"/>
                <a:cs typeface="Calibri"/>
                <a:sym typeface="Calibri" panose="020F0502020204030204" pitchFamily="34" charset="0"/>
              </a:rPr>
              <a:t>: </a:t>
            </a:r>
            <a:r>
              <a:rPr lang="en-US" sz="2000">
                <a:solidFill>
                  <a:srgbClr val="FFFFFF"/>
                </a:solidFill>
                <a:latin typeface="Book Antiqua"/>
                <a:cs typeface="Calibri"/>
                <a:sym typeface="Calibri" panose="020F0502020204030204" pitchFamily="34" charset="0"/>
              </a:rPr>
              <a:t>E-Cells a Joint research Lab for the next generation of batteries for automotive &amp; mobility. </a:t>
            </a:r>
            <a:endParaRPr lang="en-US" sz="2000">
              <a:solidFill>
                <a:srgbClr val="0C1F61"/>
              </a:solidFill>
              <a:latin typeface="Book Antiqua"/>
              <a:cs typeface="Calibri"/>
            </a:endParaRPr>
          </a:p>
          <a:p>
            <a:pPr marL="342900" indent="-342900">
              <a:lnSpc>
                <a:spcPct val="107000"/>
              </a:lnSpc>
              <a:buFont typeface="Symbol,Sans-Serif" panose="05050102010706020507" pitchFamily="18" charset="2"/>
              <a:buChar char=""/>
              <a:defRPr/>
            </a:pPr>
            <a:endParaRPr lang="en-US" sz="2000">
              <a:solidFill>
                <a:srgbClr val="0C1F61"/>
              </a:solidFill>
              <a:latin typeface="Book Antiqua"/>
              <a:cs typeface="Calibri" panose="020F0502020204030204" pitchFamily="34" charset="0"/>
              <a:sym typeface="Calibri" panose="020F0502020204030204" pitchFamily="34" charset="0"/>
            </a:endParaRPr>
          </a:p>
          <a:p>
            <a:pPr marL="342900" indent="-342900">
              <a:lnSpc>
                <a:spcPct val="107000"/>
              </a:lnSpc>
              <a:spcAft>
                <a:spcPct val="0"/>
              </a:spcAft>
              <a:buClr>
                <a:schemeClr val="bg1"/>
              </a:buClr>
              <a:buFont typeface="Symbol" panose="05050102010706020507" pitchFamily="18" charset="2"/>
              <a:buChar char=""/>
              <a:defRPr/>
            </a:pPr>
            <a:endParaRPr lang="en-US" altLang="it-IT" sz="2200">
              <a:solidFill>
                <a:srgbClr val="FFFFFF"/>
              </a:solidFill>
              <a:latin typeface="Book Antiqua" panose="02040602050305030304" pitchFamily="18" charset="0"/>
              <a:cs typeface="Calibri" panose="020F0502020204030204" pitchFamily="34" charset="0"/>
            </a:endParaRPr>
          </a:p>
          <a:p>
            <a:pPr marL="342900" indent="-342900" eaLnBrk="1" fontAlgn="auto" hangingPunct="1">
              <a:lnSpc>
                <a:spcPct val="107000"/>
              </a:lnSpc>
              <a:buFont typeface="Wingdings" panose="05000000000000000000" pitchFamily="2" charset="2"/>
              <a:buChar char="Ø"/>
              <a:defRPr/>
            </a:pPr>
            <a:endParaRPr lang="en-US" sz="2000" b="1">
              <a:solidFill>
                <a:schemeClr val="tx2"/>
              </a:solidFill>
              <a:latin typeface="Book Antiqua" panose="02040602050305030304" pitchFamily="18" charset="0"/>
              <a:sym typeface="Arial"/>
            </a:endParaRPr>
          </a:p>
          <a:p>
            <a:pPr marL="342900" indent="-342900" eaLnBrk="1" fontAlgn="auto" hangingPunct="1">
              <a:lnSpc>
                <a:spcPct val="107000"/>
              </a:lnSpc>
              <a:buFont typeface="Wingdings" panose="05000000000000000000" pitchFamily="2" charset="2"/>
              <a:buChar char="Ø"/>
              <a:defRPr/>
            </a:pPr>
            <a:endParaRPr lang="en-US" sz="800" b="1">
              <a:solidFill>
                <a:schemeClr val="tx2"/>
              </a:solidFill>
              <a:latin typeface="Book Antiqua" panose="02040602050305030304" pitchFamily="18" charset="0"/>
              <a:ea typeface="Calibri" panose="020F0502020204030204" pitchFamily="34" charset="0"/>
              <a:cs typeface="Times New Roman" panose="02020603050405020304" pitchFamily="18" charset="0"/>
              <a:sym typeface="Arial"/>
            </a:endParaRPr>
          </a:p>
          <a:p>
            <a:pPr marL="342900" indent="-342900" eaLnBrk="1" fontAlgn="auto" hangingPunct="1">
              <a:lnSpc>
                <a:spcPct val="107000"/>
              </a:lnSpc>
              <a:buFont typeface="Symbol" panose="05050102010706020507" pitchFamily="18" charset="2"/>
              <a:buChar char=""/>
              <a:defRPr/>
            </a:pPr>
            <a:endParaRPr sz="2000" baseline="30000">
              <a:solidFill>
                <a:schemeClr val="lt1"/>
              </a:solidFill>
              <a:latin typeface="Book Antiqua" panose="02040602050305030304" pitchFamily="18" charset="0"/>
              <a:ea typeface="Calibri"/>
              <a:cs typeface="Calibri"/>
              <a:sym typeface="Calibri"/>
            </a:endParaRPr>
          </a:p>
        </p:txBody>
      </p:sp>
      <p:sp>
        <p:nvSpPr>
          <p:cNvPr id="25603" name="Google Shape;95;p7">
            <a:extLst>
              <a:ext uri="{FF2B5EF4-FFF2-40B4-BE49-F238E27FC236}">
                <a16:creationId xmlns:a16="http://schemas.microsoft.com/office/drawing/2014/main" id="{90EACF08-7320-0097-FD22-BEF8F3F8B3AB}"/>
              </a:ext>
            </a:extLst>
          </p:cNvPr>
          <p:cNvSpPr txBox="1">
            <a:spLocks noGrp="1" noChangeArrowheads="1"/>
          </p:cNvSpPr>
          <p:nvPr>
            <p:ph type="title"/>
          </p:nvPr>
        </p:nvSpPr>
        <p:spPr>
          <a:xfrm>
            <a:off x="425450" y="293688"/>
            <a:ext cx="11436350" cy="676275"/>
          </a:xfrm>
        </p:spPr>
        <p:txBody>
          <a:bodyPr/>
          <a:lstStyle/>
          <a:p>
            <a:pPr algn="ctr" eaLnBrk="1" hangingPunct="1">
              <a:spcBef>
                <a:spcPct val="0"/>
              </a:spcBef>
              <a:spcAft>
                <a:spcPct val="0"/>
              </a:spcAft>
              <a:buClr>
                <a:srgbClr val="FFFFFF"/>
              </a:buClr>
              <a:buFont typeface="Book Antiqua" panose="02040602050305030304" pitchFamily="18" charset="0"/>
              <a:buNone/>
            </a:pPr>
            <a:r>
              <a:rPr lang="en-GB" altLang="it-IT" sz="3200" b="1" dirty="0">
                <a:solidFill>
                  <a:srgbClr val="C00000"/>
                </a:solidFill>
                <a:latin typeface="Book Antiqua" panose="02040602050305030304" pitchFamily="18" charset="0"/>
                <a:cs typeface="Arial" panose="020B0604020202020204" pitchFamily="34" charset="0"/>
                <a:sym typeface="Book Antiqua" panose="02040602050305030304" pitchFamily="18" charset="0"/>
              </a:rPr>
              <a:t>University and its partners</a:t>
            </a:r>
            <a:endParaRPr lang="it-IT" altLang="it-IT" sz="3200" b="1" dirty="0">
              <a:solidFill>
                <a:srgbClr val="C00000"/>
              </a:solidFill>
              <a:latin typeface="Book Antiqua" panose="02040602050305030304" pitchFamily="18" charset="0"/>
              <a:cs typeface="Arial" panose="020B0604020202020204" pitchFamily="34" charset="0"/>
              <a:sym typeface="Book Antiqua" panose="02040602050305030304" pitchFamily="18" charset="0"/>
            </a:endParaRPr>
          </a:p>
        </p:txBody>
      </p:sp>
      <p:pic>
        <p:nvPicPr>
          <p:cNvPr id="25604" name="Google Shape;97;p7">
            <a:extLst>
              <a:ext uri="{FF2B5EF4-FFF2-40B4-BE49-F238E27FC236}">
                <a16:creationId xmlns:a16="http://schemas.microsoft.com/office/drawing/2014/main" id="{9F779192-791D-4F45-C176-15E3FC0C7FA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45970">
            <a:off x="-1241425" y="-836613"/>
            <a:ext cx="439261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magine 3">
            <a:extLst>
              <a:ext uri="{FF2B5EF4-FFF2-40B4-BE49-F238E27FC236}">
                <a16:creationId xmlns:a16="http://schemas.microsoft.com/office/drawing/2014/main" id="{6EEDD983-AE14-ECF5-1B9A-7274F092C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5665" y="2219882"/>
            <a:ext cx="2300934" cy="43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Viso umano, vestiti, donna&#10;&#10;Descrizione generata automaticamente">
            <a:extLst>
              <a:ext uri="{FF2B5EF4-FFF2-40B4-BE49-F238E27FC236}">
                <a16:creationId xmlns:a16="http://schemas.microsoft.com/office/drawing/2014/main" id="{B6E9C315-02F2-7374-8F89-7713382F9C2F}"/>
              </a:ext>
            </a:extLst>
          </p:cNvPr>
          <p:cNvPicPr>
            <a:picLocks noChangeAspect="1"/>
          </p:cNvPicPr>
          <p:nvPr/>
        </p:nvPicPr>
        <p:blipFill>
          <a:blip r:embed="rId3"/>
          <a:stretch>
            <a:fillRect/>
          </a:stretch>
        </p:blipFill>
        <p:spPr>
          <a:xfrm>
            <a:off x="2156300" y="637092"/>
            <a:ext cx="7744788" cy="6121309"/>
          </a:xfrm>
          <a:prstGeom prst="rect">
            <a:avLst/>
          </a:prstGeom>
        </p:spPr>
      </p:pic>
      <p:sp>
        <p:nvSpPr>
          <p:cNvPr id="4" name="CasellaDiTesto 3">
            <a:extLst>
              <a:ext uri="{FF2B5EF4-FFF2-40B4-BE49-F238E27FC236}">
                <a16:creationId xmlns:a16="http://schemas.microsoft.com/office/drawing/2014/main" id="{53681C9E-63C7-938B-6B8E-1CC2E252154A}"/>
              </a:ext>
            </a:extLst>
          </p:cNvPr>
          <p:cNvSpPr txBox="1"/>
          <p:nvPr/>
        </p:nvSpPr>
        <p:spPr>
          <a:xfrm>
            <a:off x="135466" y="99599"/>
            <a:ext cx="11786457" cy="523220"/>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Book Antiqua" panose="02040602050305030304" pitchFamily="18" charset="0"/>
                <a:ea typeface="+mn-ea"/>
                <a:cs typeface="Calibri"/>
                <a:sym typeface="Arial" panose="020B0604020202020204" pitchFamily="34" charset="0"/>
              </a:rPr>
              <a:t>Our Strategic Plan (2022-2027) for a sustainable future</a:t>
            </a:r>
          </a:p>
        </p:txBody>
      </p:sp>
    </p:spTree>
    <p:extLst>
      <p:ext uri="{BB962C8B-B14F-4D97-AF65-F5344CB8AC3E}">
        <p14:creationId xmlns:p14="http://schemas.microsoft.com/office/powerpoint/2010/main" val="2535975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157;p6">
            <a:extLst>
              <a:ext uri="{FF2B5EF4-FFF2-40B4-BE49-F238E27FC236}">
                <a16:creationId xmlns:a16="http://schemas.microsoft.com/office/drawing/2014/main" id="{777890C7-C1C1-A1D8-7621-B081222D8485}"/>
              </a:ext>
            </a:extLst>
          </p:cNvPr>
          <p:cNvSpPr txBox="1">
            <a:spLocks noGrp="1"/>
          </p:cNvSpPr>
          <p:nvPr>
            <p:ph type="body" idx="1"/>
          </p:nvPr>
        </p:nvSpPr>
        <p:spPr>
          <a:xfrm>
            <a:off x="122238" y="1443209"/>
            <a:ext cx="8736012" cy="5259215"/>
          </a:xfrm>
        </p:spPr>
        <p:txBody>
          <a:bodyPr/>
          <a:lstStyle/>
          <a:p>
            <a:pPr marL="514350" indent="-285750" eaLnBrk="1" fontAlgn="auto" hangingPunct="1">
              <a:spcBef>
                <a:spcPts val="600"/>
              </a:spcBef>
              <a:buClr>
                <a:srgbClr val="C00000"/>
              </a:buClr>
              <a:buSzPct val="130000"/>
              <a:buFont typeface="Wingdings" panose="05000000000000000000" pitchFamily="2" charset="2"/>
              <a:buChar char="Ø"/>
              <a:defRPr/>
            </a:pPr>
            <a:r>
              <a:rPr lang="en-US" sz="2000">
                <a:solidFill>
                  <a:schemeClr val="accent2">
                    <a:lumMod val="10000"/>
                  </a:schemeClr>
                </a:solidFill>
                <a:latin typeface="Book Antiqua" panose="02040602050305030304" pitchFamily="18" charset="0"/>
                <a:ea typeface="Calibri"/>
                <a:cs typeface="Calibri"/>
                <a:sym typeface="Calibri"/>
              </a:rPr>
              <a:t>Universities are not only called to react to sustainability-related problems, but to </a:t>
            </a:r>
            <a:r>
              <a:rPr lang="en-US" sz="2000" b="1">
                <a:solidFill>
                  <a:schemeClr val="accent2">
                    <a:lumMod val="10000"/>
                  </a:schemeClr>
                </a:solidFill>
                <a:latin typeface="Book Antiqua" panose="02040602050305030304" pitchFamily="18" charset="0"/>
                <a:ea typeface="Calibri"/>
                <a:cs typeface="Calibri"/>
                <a:sym typeface="Calibri"/>
              </a:rPr>
              <a:t>act</a:t>
            </a:r>
            <a:r>
              <a:rPr lang="en-US" sz="2000">
                <a:solidFill>
                  <a:schemeClr val="accent2">
                    <a:lumMod val="10000"/>
                  </a:schemeClr>
                </a:solidFill>
                <a:latin typeface="Book Antiqua" panose="02040602050305030304" pitchFamily="18" charset="0"/>
                <a:ea typeface="Calibri"/>
                <a:cs typeface="Calibri"/>
                <a:sym typeface="Calibri"/>
              </a:rPr>
              <a:t> constructively to </a:t>
            </a:r>
            <a:r>
              <a:rPr lang="en-US" sz="2000" b="1">
                <a:solidFill>
                  <a:schemeClr val="accent2">
                    <a:lumMod val="10000"/>
                  </a:schemeClr>
                </a:solidFill>
                <a:latin typeface="Book Antiqua" panose="02040602050305030304" pitchFamily="18" charset="0"/>
                <a:ea typeface="Calibri"/>
                <a:cs typeface="Calibri"/>
                <a:sym typeface="Calibri"/>
              </a:rPr>
              <a:t>address</a:t>
            </a:r>
            <a:r>
              <a:rPr lang="en-US" sz="2000">
                <a:solidFill>
                  <a:schemeClr val="accent2">
                    <a:lumMod val="10000"/>
                  </a:schemeClr>
                </a:solidFill>
                <a:latin typeface="Book Antiqua" panose="02040602050305030304" pitchFamily="18" charset="0"/>
                <a:ea typeface="Calibri"/>
                <a:cs typeface="Calibri"/>
                <a:sym typeface="Calibri"/>
              </a:rPr>
              <a:t> </a:t>
            </a:r>
            <a:r>
              <a:rPr lang="en-US" sz="2000" b="1">
                <a:solidFill>
                  <a:schemeClr val="accent2">
                    <a:lumMod val="10000"/>
                  </a:schemeClr>
                </a:solidFill>
                <a:latin typeface="Book Antiqua" panose="02040602050305030304" pitchFamily="18" charset="0"/>
                <a:ea typeface="Calibri"/>
                <a:cs typeface="Calibri"/>
                <a:sym typeface="Calibri"/>
              </a:rPr>
              <a:t>challenges ahead</a:t>
            </a:r>
            <a:r>
              <a:rPr lang="en-US" sz="2000">
                <a:solidFill>
                  <a:schemeClr val="accent2">
                    <a:lumMod val="10000"/>
                  </a:schemeClr>
                </a:solidFill>
                <a:latin typeface="Book Antiqua" panose="02040602050305030304" pitchFamily="18" charset="0"/>
                <a:ea typeface="Calibri"/>
                <a:cs typeface="Calibri"/>
                <a:sym typeface="Calibri"/>
              </a:rPr>
              <a:t>, and to do so in a </a:t>
            </a:r>
            <a:r>
              <a:rPr lang="en-US" sz="2000" b="1">
                <a:solidFill>
                  <a:schemeClr val="accent2">
                    <a:lumMod val="10000"/>
                  </a:schemeClr>
                </a:solidFill>
                <a:latin typeface="Book Antiqua" panose="02040602050305030304" pitchFamily="18" charset="0"/>
                <a:ea typeface="Calibri"/>
                <a:cs typeface="Calibri"/>
                <a:sym typeface="Calibri"/>
              </a:rPr>
              <a:t>consistent, realistic </a:t>
            </a:r>
            <a:r>
              <a:rPr lang="en-US" sz="2000">
                <a:solidFill>
                  <a:schemeClr val="accent2">
                    <a:lumMod val="10000"/>
                  </a:schemeClr>
                </a:solidFill>
                <a:latin typeface="Book Antiqua" panose="02040602050305030304" pitchFamily="18" charset="0"/>
                <a:ea typeface="Calibri"/>
                <a:cs typeface="Calibri"/>
                <a:sym typeface="Calibri"/>
              </a:rPr>
              <a:t>and</a:t>
            </a:r>
            <a:r>
              <a:rPr lang="en-US" sz="2000" b="1">
                <a:solidFill>
                  <a:schemeClr val="accent2">
                    <a:lumMod val="10000"/>
                  </a:schemeClr>
                </a:solidFill>
                <a:latin typeface="Book Antiqua" panose="02040602050305030304" pitchFamily="18" charset="0"/>
                <a:ea typeface="Calibri"/>
                <a:cs typeface="Calibri"/>
                <a:sym typeface="Calibri"/>
              </a:rPr>
              <a:t> responsible </a:t>
            </a:r>
            <a:r>
              <a:rPr lang="en-US" sz="2000">
                <a:solidFill>
                  <a:schemeClr val="accent2">
                    <a:lumMod val="10000"/>
                  </a:schemeClr>
                </a:solidFill>
                <a:latin typeface="Book Antiqua" panose="02040602050305030304" pitchFamily="18" charset="0"/>
                <a:ea typeface="Calibri"/>
                <a:cs typeface="Calibri"/>
                <a:sym typeface="Calibri"/>
              </a:rPr>
              <a:t>way.</a:t>
            </a:r>
          </a:p>
          <a:p>
            <a:pPr marL="514350" indent="-285750" eaLnBrk="1" fontAlgn="auto" hangingPunct="1">
              <a:spcBef>
                <a:spcPts val="600"/>
              </a:spcBef>
              <a:buClr>
                <a:srgbClr val="C00000"/>
              </a:buClr>
              <a:buSzPct val="130000"/>
              <a:buFont typeface="Wingdings" panose="05000000000000000000" pitchFamily="2" charset="2"/>
              <a:buChar char="Ø"/>
              <a:defRPr/>
            </a:pPr>
            <a:endParaRPr lang="en-US" sz="2000">
              <a:solidFill>
                <a:schemeClr val="accent2">
                  <a:lumMod val="10000"/>
                </a:schemeClr>
              </a:solidFill>
              <a:latin typeface="Book Antiqua" panose="02040602050305030304" pitchFamily="18" charset="0"/>
              <a:ea typeface="Calibri"/>
              <a:cs typeface="Calibri"/>
              <a:sym typeface="Calibri"/>
            </a:endParaRPr>
          </a:p>
          <a:p>
            <a:pPr marL="514350" indent="-285750" eaLnBrk="1" fontAlgn="auto" hangingPunct="1">
              <a:spcBef>
                <a:spcPts val="600"/>
              </a:spcBef>
              <a:buClr>
                <a:srgbClr val="C00000"/>
              </a:buClr>
              <a:buSzPct val="130000"/>
              <a:buFont typeface="Wingdings" panose="05000000000000000000" pitchFamily="2" charset="2"/>
              <a:buChar char="Ø"/>
              <a:defRPr/>
            </a:pPr>
            <a:r>
              <a:rPr lang="en-US" sz="2000">
                <a:solidFill>
                  <a:schemeClr val="accent2">
                    <a:lumMod val="10000"/>
                  </a:schemeClr>
                </a:solidFill>
                <a:latin typeface="Book Antiqua" panose="02040602050305030304" pitchFamily="18" charset="0"/>
                <a:ea typeface="Calibri"/>
                <a:cs typeface="Calibri"/>
                <a:sym typeface="Calibri"/>
              </a:rPr>
              <a:t>With respect to climate change, Universities can be the </a:t>
            </a:r>
            <a:r>
              <a:rPr lang="en-US" sz="2000" b="1">
                <a:solidFill>
                  <a:schemeClr val="accent2">
                    <a:lumMod val="10000"/>
                  </a:schemeClr>
                </a:solidFill>
                <a:latin typeface="Book Antiqua" panose="02040602050305030304" pitchFamily="18" charset="0"/>
                <a:ea typeface="Calibri"/>
                <a:cs typeface="Calibri"/>
                <a:sym typeface="Arial"/>
              </a:rPr>
              <a:t>driver of societal transformations </a:t>
            </a:r>
            <a:r>
              <a:rPr lang="en-US" sz="2000">
                <a:solidFill>
                  <a:schemeClr val="accent2">
                    <a:lumMod val="10000"/>
                  </a:schemeClr>
                </a:solidFill>
                <a:latin typeface="Book Antiqua" panose="02040602050305030304" pitchFamily="18" charset="0"/>
                <a:ea typeface="Calibri"/>
                <a:cs typeface="Calibri"/>
                <a:sym typeface="Arial"/>
              </a:rPr>
              <a:t>and promote </a:t>
            </a:r>
            <a:r>
              <a:rPr lang="en-US" sz="2000" b="1">
                <a:solidFill>
                  <a:schemeClr val="accent2">
                    <a:lumMod val="10000"/>
                  </a:schemeClr>
                </a:solidFill>
                <a:latin typeface="Book Antiqua" panose="02040602050305030304" pitchFamily="18" charset="0"/>
                <a:ea typeface="Calibri"/>
                <a:cs typeface="Calibri"/>
                <a:sym typeface="Arial"/>
              </a:rPr>
              <a:t>a cultural shift </a:t>
            </a:r>
            <a:r>
              <a:rPr lang="en-US" sz="2000">
                <a:solidFill>
                  <a:schemeClr val="accent2">
                    <a:lumMod val="10000"/>
                  </a:schemeClr>
                </a:solidFill>
                <a:latin typeface="Book Antiqua" panose="02040602050305030304" pitchFamily="18" charset="0"/>
                <a:ea typeface="Calibri"/>
                <a:cs typeface="Calibri"/>
                <a:sym typeface="Arial"/>
              </a:rPr>
              <a:t>from q</a:t>
            </a:r>
            <a:r>
              <a:rPr lang="it-IT" sz="2000" err="1">
                <a:solidFill>
                  <a:schemeClr val="accent2">
                    <a:lumMod val="10000"/>
                  </a:schemeClr>
                </a:solidFill>
                <a:latin typeface="Book Antiqua" panose="02040602050305030304" pitchFamily="18" charset="0"/>
                <a:ea typeface="+mn-lt"/>
                <a:cs typeface="+mn-lt"/>
                <a:sym typeface="Arial"/>
              </a:rPr>
              <a:t>uick</a:t>
            </a:r>
            <a:r>
              <a:rPr lang="it-IT" sz="2000">
                <a:solidFill>
                  <a:schemeClr val="accent2">
                    <a:lumMod val="10000"/>
                  </a:schemeClr>
                </a:solidFill>
                <a:latin typeface="Book Antiqua" panose="02040602050305030304" pitchFamily="18" charset="0"/>
                <a:ea typeface="+mn-lt"/>
                <a:cs typeface="+mn-lt"/>
                <a:sym typeface="Arial"/>
              </a:rPr>
              <a:t> reaction to </a:t>
            </a:r>
            <a:r>
              <a:rPr lang="en-US" sz="2000">
                <a:solidFill>
                  <a:schemeClr val="accent2">
                    <a:lumMod val="10000"/>
                  </a:schemeClr>
                </a:solidFill>
                <a:latin typeface="Book Antiqua" panose="02040602050305030304" pitchFamily="18" charset="0"/>
                <a:ea typeface="+mn-lt"/>
                <a:cs typeface="+mn-lt"/>
                <a:sym typeface="Arial"/>
              </a:rPr>
              <a:t>emergency, to </a:t>
            </a:r>
            <a:r>
              <a:rPr lang="en-US" sz="2000" b="1">
                <a:solidFill>
                  <a:schemeClr val="accent2">
                    <a:lumMod val="10000"/>
                  </a:schemeClr>
                </a:solidFill>
                <a:latin typeface="Book Antiqua" panose="02040602050305030304" pitchFamily="18" charset="0"/>
                <a:ea typeface="+mn-lt"/>
                <a:cs typeface="+mn-lt"/>
                <a:sym typeface="Arial"/>
              </a:rPr>
              <a:t>the implementation of expert knowledge, monitoring, and educational formats.</a:t>
            </a:r>
            <a:endParaRPr lang="en-US" sz="2000">
              <a:solidFill>
                <a:schemeClr val="accent2">
                  <a:lumMod val="10000"/>
                </a:schemeClr>
              </a:solidFill>
              <a:latin typeface="Book Antiqua" panose="02040602050305030304" pitchFamily="18" charset="0"/>
              <a:ea typeface="+mn-lt"/>
              <a:cs typeface="+mn-lt"/>
              <a:sym typeface="Arial"/>
            </a:endParaRPr>
          </a:p>
          <a:p>
            <a:pPr marL="228600" indent="0" eaLnBrk="1" fontAlgn="auto" hangingPunct="1">
              <a:spcBef>
                <a:spcPts val="600"/>
              </a:spcBef>
              <a:buClr>
                <a:srgbClr val="C00000"/>
              </a:buClr>
              <a:buSzPct val="130000"/>
              <a:defRPr/>
            </a:pPr>
            <a:endParaRPr lang="en-US" sz="2000">
              <a:solidFill>
                <a:schemeClr val="accent2">
                  <a:lumMod val="10000"/>
                </a:schemeClr>
              </a:solidFill>
              <a:latin typeface="Book Antiqua" panose="02040602050305030304" pitchFamily="18" charset="0"/>
              <a:ea typeface="+mn-lt"/>
              <a:cs typeface="+mn-lt"/>
              <a:sym typeface="Arial"/>
            </a:endParaRPr>
          </a:p>
          <a:p>
            <a:pPr marL="514350" indent="-285750" eaLnBrk="1" fontAlgn="auto" hangingPunct="1">
              <a:spcBef>
                <a:spcPts val="600"/>
              </a:spcBef>
              <a:buClr>
                <a:srgbClr val="C00000"/>
              </a:buClr>
              <a:buSzPct val="130000"/>
              <a:buFont typeface="Wingdings" panose="05000000000000000000" pitchFamily="2" charset="2"/>
              <a:buChar char="Ø"/>
              <a:defRPr/>
            </a:pPr>
            <a:r>
              <a:rPr lang="en-US" sz="2000">
                <a:solidFill>
                  <a:schemeClr val="accent2">
                    <a:lumMod val="10000"/>
                  </a:schemeClr>
                </a:solidFill>
                <a:latin typeface="Book Antiqua" panose="02040602050305030304" pitchFamily="18" charset="0"/>
                <a:ea typeface="+mn-lt"/>
                <a:cs typeface="+mn-lt"/>
                <a:sym typeface="Arial"/>
              </a:rPr>
              <a:t>As prominent </a:t>
            </a:r>
            <a:r>
              <a:rPr lang="en-US" sz="2000" b="1">
                <a:solidFill>
                  <a:schemeClr val="accent2">
                    <a:lumMod val="10000"/>
                  </a:schemeClr>
                </a:solidFill>
                <a:latin typeface="Book Antiqua" panose="02040602050305030304" pitchFamily="18" charset="0"/>
                <a:ea typeface="+mn-lt"/>
                <a:cs typeface="+mn-lt"/>
                <a:sym typeface="Arial"/>
              </a:rPr>
              <a:t>actors in the global scenario </a:t>
            </a:r>
            <a:r>
              <a:rPr lang="en-US" sz="2000">
                <a:solidFill>
                  <a:schemeClr val="accent2">
                    <a:lumMod val="10000"/>
                  </a:schemeClr>
                </a:solidFill>
                <a:latin typeface="Book Antiqua" panose="02040602050305030304" pitchFamily="18" charset="0"/>
                <a:ea typeface="+mn-lt"/>
                <a:cs typeface="+mn-lt"/>
                <a:sym typeface="Arial"/>
              </a:rPr>
              <a:t>and </a:t>
            </a:r>
            <a:r>
              <a:rPr lang="en-US" sz="2000" b="1">
                <a:solidFill>
                  <a:schemeClr val="accent2">
                    <a:lumMod val="10000"/>
                  </a:schemeClr>
                </a:solidFill>
                <a:latin typeface="Book Antiqua" panose="02040602050305030304" pitchFamily="18" charset="0"/>
                <a:ea typeface="+mn-lt"/>
                <a:cs typeface="+mn-lt"/>
                <a:sym typeface="Arial"/>
              </a:rPr>
              <a:t>catalysts of innovation</a:t>
            </a:r>
            <a:r>
              <a:rPr lang="en-US" sz="2000">
                <a:solidFill>
                  <a:schemeClr val="accent2">
                    <a:lumMod val="10000"/>
                  </a:schemeClr>
                </a:solidFill>
                <a:latin typeface="Book Antiqua" panose="02040602050305030304" pitchFamily="18" charset="0"/>
                <a:ea typeface="+mn-lt"/>
                <a:cs typeface="+mn-lt"/>
                <a:sym typeface="Arial"/>
              </a:rPr>
              <a:t>, universities can develop </a:t>
            </a:r>
            <a:r>
              <a:rPr lang="en-US" sz="2000" b="1">
                <a:solidFill>
                  <a:schemeClr val="accent2">
                    <a:lumMod val="10000"/>
                  </a:schemeClr>
                </a:solidFill>
                <a:latin typeface="Book Antiqua" panose="02040602050305030304" pitchFamily="18" charset="0"/>
                <a:ea typeface="+mn-lt"/>
                <a:cs typeface="+mn-lt"/>
                <a:sym typeface="Arial"/>
              </a:rPr>
              <a:t>a long-term shared vision </a:t>
            </a:r>
            <a:r>
              <a:rPr lang="en-US" sz="2000">
                <a:solidFill>
                  <a:schemeClr val="accent2">
                    <a:lumMod val="10000"/>
                  </a:schemeClr>
                </a:solidFill>
                <a:latin typeface="Book Antiqua" panose="02040602050305030304" pitchFamily="18" charset="0"/>
                <a:ea typeface="+mn-lt"/>
                <a:cs typeface="+mn-lt"/>
                <a:sym typeface="Arial"/>
              </a:rPr>
              <a:t>for the future, across borders, countries, and generations.  </a:t>
            </a:r>
          </a:p>
          <a:p>
            <a:pPr marL="971550" lvl="1" indent="-285750" eaLnBrk="1" fontAlgn="auto" hangingPunct="1">
              <a:spcBef>
                <a:spcPts val="1000"/>
              </a:spcBef>
              <a:buSzPts val="1800"/>
              <a:buFont typeface="Arial"/>
              <a:buChar char="•"/>
              <a:defRPr/>
            </a:pPr>
            <a:endParaRPr lang="en-GB" sz="2200" b="1">
              <a:solidFill>
                <a:schemeClr val="tx1"/>
              </a:solidFill>
              <a:latin typeface="Calibri"/>
              <a:ea typeface="Calibri"/>
              <a:cs typeface="Calibri"/>
              <a:sym typeface="Calibri"/>
            </a:endParaRPr>
          </a:p>
        </p:txBody>
      </p:sp>
      <p:sp>
        <p:nvSpPr>
          <p:cNvPr id="29698" name="Google Shape;158;p6">
            <a:extLst>
              <a:ext uri="{FF2B5EF4-FFF2-40B4-BE49-F238E27FC236}">
                <a16:creationId xmlns:a16="http://schemas.microsoft.com/office/drawing/2014/main" id="{0BD2324F-216D-8953-D907-12DF5B80C811}"/>
              </a:ext>
            </a:extLst>
          </p:cNvPr>
          <p:cNvSpPr txBox="1">
            <a:spLocks noGrp="1" noChangeArrowheads="1"/>
          </p:cNvSpPr>
          <p:nvPr>
            <p:ph type="title"/>
          </p:nvPr>
        </p:nvSpPr>
        <p:spPr>
          <a:xfrm>
            <a:off x="560387" y="281503"/>
            <a:ext cx="11071225" cy="692150"/>
          </a:xfrm>
        </p:spPr>
        <p:txBody>
          <a:bodyPr/>
          <a:lstStyle/>
          <a:p>
            <a:pPr algn="ctr" eaLnBrk="1" hangingPunct="1">
              <a:spcBef>
                <a:spcPct val="0"/>
              </a:spcBef>
              <a:spcAft>
                <a:spcPct val="0"/>
              </a:spcAft>
              <a:buClr>
                <a:srgbClr val="0C1F61"/>
              </a:buClr>
              <a:buFont typeface="Book Antiqua" panose="02040602050305030304" pitchFamily="18" charset="0"/>
              <a:buNone/>
            </a:pPr>
            <a:r>
              <a:rPr lang="it-IT" altLang="it-IT" sz="3200" b="1" dirty="0" err="1">
                <a:solidFill>
                  <a:srgbClr val="C00000"/>
                </a:solidFill>
                <a:latin typeface="Book Antiqua" panose="02040602050305030304" pitchFamily="18" charset="0"/>
                <a:cs typeface="Arial" panose="020B0604020202020204" pitchFamily="34" charset="0"/>
                <a:sym typeface="Book Antiqua" panose="02040602050305030304" pitchFamily="18" charset="0"/>
              </a:rPr>
              <a:t>Universities</a:t>
            </a:r>
            <a:r>
              <a:rPr lang="it-IT" altLang="it-IT" sz="3200" b="1" dirty="0">
                <a:solidFill>
                  <a:srgbClr val="C00000"/>
                </a:solidFill>
                <a:latin typeface="Book Antiqua" panose="02040602050305030304" pitchFamily="18" charset="0"/>
                <a:cs typeface="Arial" panose="020B0604020202020204" pitchFamily="34" charset="0"/>
                <a:sym typeface="Book Antiqua" panose="02040602050305030304" pitchFamily="18" charset="0"/>
              </a:rPr>
              <a:t> &amp; </a:t>
            </a:r>
            <a:r>
              <a:rPr lang="it-IT" altLang="it-IT" sz="3200" b="1" dirty="0" err="1">
                <a:solidFill>
                  <a:srgbClr val="C00000"/>
                </a:solidFill>
                <a:latin typeface="Book Antiqua" panose="02040602050305030304" pitchFamily="18" charset="0"/>
                <a:cs typeface="Arial" panose="020B0604020202020204" pitchFamily="34" charset="0"/>
                <a:sym typeface="Book Antiqua" panose="02040602050305030304" pitchFamily="18" charset="0"/>
              </a:rPr>
              <a:t>sustainability</a:t>
            </a:r>
            <a:r>
              <a:rPr lang="it-IT" altLang="it-IT" sz="3200" b="1" dirty="0">
                <a:solidFill>
                  <a:srgbClr val="C00000"/>
                </a:solidFill>
                <a:latin typeface="Book Antiqua" panose="02040602050305030304" pitchFamily="18" charset="0"/>
                <a:cs typeface="Arial" panose="020B0604020202020204" pitchFamily="34" charset="0"/>
                <a:sym typeface="Book Antiqua" panose="02040602050305030304" pitchFamily="18" charset="0"/>
              </a:rPr>
              <a:t>: lead by </a:t>
            </a:r>
            <a:r>
              <a:rPr lang="it-IT" altLang="it-IT" sz="3200" b="1" dirty="0" err="1">
                <a:solidFill>
                  <a:srgbClr val="C00000"/>
                </a:solidFill>
                <a:latin typeface="Book Antiqua" panose="02040602050305030304" pitchFamily="18" charset="0"/>
                <a:cs typeface="Arial" panose="020B0604020202020204" pitchFamily="34" charset="0"/>
                <a:sym typeface="Book Antiqua" panose="02040602050305030304" pitchFamily="18" charset="0"/>
              </a:rPr>
              <a:t>example</a:t>
            </a:r>
            <a:endParaRPr lang="it-IT" altLang="it-IT" sz="3200" b="1" dirty="0">
              <a:solidFill>
                <a:srgbClr val="C00000"/>
              </a:solidFill>
              <a:latin typeface="Book Antiqua" panose="02040602050305030304" pitchFamily="18" charset="0"/>
              <a:cs typeface="Arial" panose="020B0604020202020204" pitchFamily="34" charset="0"/>
              <a:sym typeface="Book Antiqua" panose="02040602050305030304" pitchFamily="18" charset="0"/>
            </a:endParaRPr>
          </a:p>
        </p:txBody>
      </p:sp>
      <p:pic>
        <p:nvPicPr>
          <p:cNvPr id="29699" name="Immagine 3" descr="Immagine che contiene testo, schermata, software, Sito Web&#10;&#10;Descrizione generata automaticamente">
            <a:extLst>
              <a:ext uri="{FF2B5EF4-FFF2-40B4-BE49-F238E27FC236}">
                <a16:creationId xmlns:a16="http://schemas.microsoft.com/office/drawing/2014/main" id="{CE2B3659-2161-2202-C414-0007B2B80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105" t="23531" r="27879" b="21176"/>
          <a:stretch>
            <a:fillRect/>
          </a:stretch>
        </p:blipFill>
        <p:spPr bwMode="auto">
          <a:xfrm>
            <a:off x="9090025" y="866775"/>
            <a:ext cx="303212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AAE6B77-4B9E-19E3-BE02-BFC901C1BAFD}"/>
              </a:ext>
            </a:extLst>
          </p:cNvPr>
          <p:cNvPicPr>
            <a:picLocks noChangeAspect="1"/>
          </p:cNvPicPr>
          <p:nvPr/>
        </p:nvPicPr>
        <p:blipFill>
          <a:blip r:embed="rId3"/>
          <a:srcRect l="-2509" b="27534"/>
          <a:stretch/>
        </p:blipFill>
        <p:spPr>
          <a:xfrm>
            <a:off x="133799" y="1042472"/>
            <a:ext cx="9806588" cy="4860114"/>
          </a:xfrm>
          <a:prstGeom prst="rect">
            <a:avLst/>
          </a:prstGeom>
        </p:spPr>
      </p:pic>
      <p:sp>
        <p:nvSpPr>
          <p:cNvPr id="4" name="CasellaDiTesto 3">
            <a:extLst>
              <a:ext uri="{FF2B5EF4-FFF2-40B4-BE49-F238E27FC236}">
                <a16:creationId xmlns:a16="http://schemas.microsoft.com/office/drawing/2014/main" id="{53681C9E-63C7-938B-6B8E-1CC2E252154A}"/>
              </a:ext>
            </a:extLst>
          </p:cNvPr>
          <p:cNvSpPr txBox="1"/>
          <p:nvPr/>
        </p:nvSpPr>
        <p:spPr>
          <a:xfrm>
            <a:off x="135466" y="99599"/>
            <a:ext cx="11925353" cy="584775"/>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Book Antiqua" panose="02040602050305030304" pitchFamily="18" charset="0"/>
                <a:ea typeface="+mn-ea"/>
                <a:cs typeface="Calibri"/>
                <a:sym typeface="Arial" panose="020B0604020202020204" pitchFamily="34" charset="0"/>
              </a:rPr>
              <a:t>A long-term vision in the global context</a:t>
            </a:r>
          </a:p>
        </p:txBody>
      </p:sp>
      <p:pic>
        <p:nvPicPr>
          <p:cNvPr id="3" name="Immagine 2" descr="Immagine che contiene modello, Elementi grafici, quadrato, pixel&#10;&#10;Il contenuto generato dall&amp;#39;intelligenza artificiale potrebbe non essere corretto.">
            <a:extLst>
              <a:ext uri="{FF2B5EF4-FFF2-40B4-BE49-F238E27FC236}">
                <a16:creationId xmlns:a16="http://schemas.microsoft.com/office/drawing/2014/main" id="{EC867AB7-5323-C7A4-F2F8-668780BB3CF1}"/>
              </a:ext>
            </a:extLst>
          </p:cNvPr>
          <p:cNvPicPr>
            <a:picLocks noChangeAspect="1"/>
          </p:cNvPicPr>
          <p:nvPr/>
        </p:nvPicPr>
        <p:blipFill>
          <a:blip r:embed="rId4"/>
          <a:stretch>
            <a:fillRect/>
          </a:stretch>
        </p:blipFill>
        <p:spPr>
          <a:xfrm>
            <a:off x="10143595" y="4812565"/>
            <a:ext cx="1696531" cy="1768417"/>
          </a:xfrm>
          <a:prstGeom prst="rect">
            <a:avLst/>
          </a:prstGeom>
        </p:spPr>
      </p:pic>
    </p:spTree>
    <p:extLst>
      <p:ext uri="{BB962C8B-B14F-4D97-AF65-F5344CB8AC3E}">
        <p14:creationId xmlns:p14="http://schemas.microsoft.com/office/powerpoint/2010/main" val="3170609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F25B427B0364E801836986D5287E7" ma:contentTypeVersion="19" ma:contentTypeDescription="Create a new document." ma:contentTypeScope="" ma:versionID="fe62f71157edfbd2304ae171dabd42be">
  <xsd:schema xmlns:xsd="http://www.w3.org/2001/XMLSchema" xmlns:xs="http://www.w3.org/2001/XMLSchema" xmlns:p="http://schemas.microsoft.com/office/2006/metadata/properties" xmlns:ns2="8581d4c4-e451-4996-917c-02bcbb0d4db4" xmlns:ns3="3bfe20fe-22dc-4249-9ce0-2158073bc72f" targetNamespace="http://schemas.microsoft.com/office/2006/metadata/properties" ma:root="true" ma:fieldsID="c08b478d3798dcb4ce51203b2cdfa502" ns2:_="" ns3:_="">
    <xsd:import namespace="8581d4c4-e451-4996-917c-02bcbb0d4db4"/>
    <xsd:import namespace="3bfe20fe-22dc-4249-9ce0-2158073bc7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1d4c4-e451-4996-917c-02bcbb0d4d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Afmeldingsstatus" ma:internalName="Afmeldings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5bec50a-3b81-4955-ac34-98a609113f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fe20fe-22dc-4249-9ce0-2158073bc72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dc5bd4e-51dc-4cb3-95ab-1fdadbf45210}" ma:internalName="TaxCatchAll" ma:showField="CatchAllData" ma:web="3bfe20fe-22dc-4249-9ce0-2158073bc7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fe20fe-22dc-4249-9ce0-2158073bc72f" xsi:nil="true"/>
    <lcf76f155ced4ddcb4097134ff3c332f xmlns="8581d4c4-e451-4996-917c-02bcbb0d4db4">
      <Terms xmlns="http://schemas.microsoft.com/office/infopath/2007/PartnerControls"/>
    </lcf76f155ced4ddcb4097134ff3c332f>
    <_Flow_SignoffStatus xmlns="8581d4c4-e451-4996-917c-02bcbb0d4db4" xsi:nil="true"/>
  </documentManagement>
</p:properties>
</file>

<file path=customXml/itemProps1.xml><?xml version="1.0" encoding="utf-8"?>
<ds:datastoreItem xmlns:ds="http://schemas.openxmlformats.org/officeDocument/2006/customXml" ds:itemID="{E36659E2-9441-413D-AE33-B8701DADADAD}"/>
</file>

<file path=customXml/itemProps2.xml><?xml version="1.0" encoding="utf-8"?>
<ds:datastoreItem xmlns:ds="http://schemas.openxmlformats.org/officeDocument/2006/customXml" ds:itemID="{9DB566F6-836D-4489-9DA2-37143458EEE5}">
  <ds:schemaRefs>
    <ds:schemaRef ds:uri="http://schemas.microsoft.com/sharepoint/v3/contenttype/forms"/>
  </ds:schemaRefs>
</ds:datastoreItem>
</file>

<file path=customXml/itemProps3.xml><?xml version="1.0" encoding="utf-8"?>
<ds:datastoreItem xmlns:ds="http://schemas.openxmlformats.org/officeDocument/2006/customXml" ds:itemID="{B9B7AA79-5E20-4671-88C0-DDE9A2A73041}">
  <ds:schemaRefs>
    <ds:schemaRef ds:uri="http://schemas.openxmlformats.org/package/2006/metadata/core-properties"/>
    <ds:schemaRef ds:uri="http://schemas.microsoft.com/office/infopath/2007/PartnerControls"/>
    <ds:schemaRef ds:uri="http://purl.org/dc/terms/"/>
    <ds:schemaRef ds:uri="http://www.w3.org/XML/1998/namespace"/>
    <ds:schemaRef ds:uri="http://schemas.microsoft.com/office/2006/metadata/properties"/>
    <ds:schemaRef ds:uri="http://schemas.microsoft.com/office/2006/documentManagement/types"/>
    <ds:schemaRef ds:uri="http://purl.org/dc/elements/1.1/"/>
    <ds:schemaRef ds:uri="e1182407-87a2-4f0b-94ba-d765320cf6e6"/>
    <ds:schemaRef ds:uri="e067591d-bfbe-434d-a712-ecdf0e277d0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510</Words>
  <Application>Microsoft Office PowerPoint</Application>
  <PresentationFormat>Widescreen</PresentationFormat>
  <Paragraphs>66</Paragraphs>
  <Slides>9</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Aptos</vt:lpstr>
      <vt:lpstr>Aptos Display</vt:lpstr>
      <vt:lpstr>Arial</vt:lpstr>
      <vt:lpstr>Arial,Sans-Serif</vt:lpstr>
      <vt:lpstr>Book Antiqua</vt:lpstr>
      <vt:lpstr>Calibri</vt:lpstr>
      <vt:lpstr>Calibri Light</vt:lpstr>
      <vt:lpstr>Symbol</vt:lpstr>
      <vt:lpstr>Symbol,Sans-Serif</vt:lpstr>
      <vt:lpstr>Verdana</vt:lpstr>
      <vt:lpstr>Wingdings</vt:lpstr>
      <vt:lpstr>Office Theme</vt:lpstr>
      <vt:lpstr>Universities as Partners</vt:lpstr>
      <vt:lpstr>Sustainability: Commitment and Responsibility</vt:lpstr>
      <vt:lpstr>PowerPoint Presentation</vt:lpstr>
      <vt:lpstr>PowerPoint Presentation</vt:lpstr>
      <vt:lpstr>PowerPoint Presentation</vt:lpstr>
      <vt:lpstr>University and its partners</vt:lpstr>
      <vt:lpstr>PowerPoint Presentation</vt:lpstr>
      <vt:lpstr>Universities &amp; sustainability: lead by example</vt:lpstr>
      <vt:lpstr>PowerPoint Presentation</vt:lpstr>
    </vt:vector>
  </TitlesOfParts>
  <Company>Durham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CHARILAOU, LUCY</dc:creator>
  <cp:lastModifiedBy>CHARILAOU, LUCY</cp:lastModifiedBy>
  <cp:revision>1</cp:revision>
  <dcterms:created xsi:type="dcterms:W3CDTF">2025-04-08T11:09:19Z</dcterms:created>
  <dcterms:modified xsi:type="dcterms:W3CDTF">2025-04-08T11:10:25Z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0x0101002F4F25B427B0364E801836986D5287E7</vt:lpwstr>
  </property>
  <property fmtid="{D5CDD505-2E9C-101B-9397-08002B2CF9AE}" pid="3" name="MediaServiceImageTags">
    <vt:lpwstr/>
  </property>
</Properties>
</file>